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8.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1" r:id="rId6"/>
    <p:sldId id="265" r:id="rId7"/>
    <p:sldId id="266" r:id="rId8"/>
    <p:sldId id="267" r:id="rId9"/>
    <p:sldId id="268" r:id="rId10"/>
    <p:sldId id="269" r:id="rId11"/>
    <p:sldId id="270" r:id="rId12"/>
    <p:sldId id="276" r:id="rId13"/>
    <p:sldId id="272" r:id="rId14"/>
    <p:sldId id="274" r:id="rId15"/>
    <p:sldId id="273" r:id="rId16"/>
    <p:sldId id="277" r:id="rId17"/>
    <p:sldId id="279" r:id="rId18"/>
    <p:sldId id="281" r:id="rId19"/>
    <p:sldId id="282"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Gill Sans" panose="020B0604020202020204" charset="0"/>
      <p:regular r:id="rId27"/>
      <p:bold r:id="rId28"/>
    </p:embeddedFont>
    <p:embeddedFont>
      <p:font typeface="Libre Franklin" panose="00000500000000000000" charset="0"/>
      <p:regular r:id="rId29"/>
      <p:bold r:id="rId30"/>
      <p:italic r:id="rId31"/>
      <p:boldItalic r:id="rId32"/>
    </p:embeddedFont>
    <p:embeddedFont>
      <p:font typeface="Limelight"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500">
          <p15:clr>
            <a:srgbClr val="A4A3A4"/>
          </p15:clr>
        </p15:guide>
        <p15:guide id="3" pos="495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9" roundtripDataSignature="AMtx7mhb0qfTd/LW+SdlLoQqBdWHlhUp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619" y="35"/>
      </p:cViewPr>
      <p:guideLst>
        <p:guide pos="3840"/>
        <p:guide orient="horz" pos="2500"/>
        <p:guide pos="495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662-4770-80E0-FDF96101C9A3}"/>
            </c:ext>
          </c:extLst>
        </c:ser>
        <c:dLbls>
          <c:showLegendKey val="0"/>
          <c:showVal val="0"/>
          <c:showCatName val="0"/>
          <c:showSerName val="0"/>
          <c:showPercent val="0"/>
          <c:showBubbleSize val="0"/>
        </c:dLbls>
        <c:gapWidth val="27"/>
        <c:overlap val="5"/>
        <c:axId val="-2104674336"/>
        <c:axId val="-2105423728"/>
      </c:barChart>
      <c:catAx>
        <c:axId val="-2104674336"/>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105423728"/>
        <c:crosses val="autoZero"/>
        <c:auto val="1"/>
        <c:lblAlgn val="ctr"/>
        <c:lblOffset val="100"/>
        <c:noMultiLvlLbl val="0"/>
      </c:catAx>
      <c:valAx>
        <c:axId val="-2105423728"/>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104674336"/>
        <c:crosses val="autoZero"/>
        <c:crossBetween val="between"/>
        <c:majorUnit val="1000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6.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Picture 1">
          <a:extLst xmlns:a="http://schemas.openxmlformats.org/drawingml/2006/main">
            <a:ext uri="{FF2B5EF4-FFF2-40B4-BE49-F238E27FC236}">
              <a16:creationId xmlns:a16="http://schemas.microsoft.com/office/drawing/2014/main" id="{202EE689-BD94-4115-855A-A86A0B6E119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1883192"/>
          <a:ext cx="6280301" cy="4085884"/>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a:t>
            </a:r>
            <a:r>
              <a:rPr lang="en-US" sz="1200" b="1" i="0" u="none" strike="noStrike" cap="none" dirty="0">
                <a:solidFill>
                  <a:schemeClr val="dk1"/>
                </a:solidFill>
                <a:effectLst/>
                <a:latin typeface="Calibri"/>
                <a:ea typeface="Calibri"/>
                <a:cs typeface="Calibri"/>
                <a:sym typeface="Calibri"/>
              </a:rPr>
              <a:t>Trading Access</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The asset owner and investor need to pass the verification process and purchase the NPC before joining our energy trading platform.</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  </a:t>
            </a:r>
            <a:r>
              <a:rPr lang="en-US" sz="1200" b="1" i="0" u="none" strike="noStrike" cap="none" dirty="0">
                <a:solidFill>
                  <a:schemeClr val="dk1"/>
                </a:solidFill>
                <a:effectLst/>
                <a:latin typeface="Calibri"/>
                <a:ea typeface="Calibri"/>
                <a:cs typeface="Calibri"/>
                <a:sym typeface="Calibri"/>
              </a:rPr>
              <a:t>Token Listing</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The asset owner locks the NPC through the smart contract provided by the trading platform, issues the asset token and defines exchange ratio. The investor should subscribe the token to gain eligibility to buy this asset.</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  </a:t>
            </a:r>
            <a:r>
              <a:rPr lang="en-US" sz="1200" b="1" i="0" u="none" strike="noStrike" cap="none" dirty="0">
                <a:solidFill>
                  <a:schemeClr val="dk1"/>
                </a:solidFill>
                <a:effectLst/>
                <a:latin typeface="Calibri"/>
                <a:ea typeface="Calibri"/>
                <a:cs typeface="Calibri"/>
                <a:sym typeface="Calibri"/>
              </a:rPr>
              <a:t>Incentive Reward</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A small transaction fee will be charged on each trade. This fee will be automatically deducted by the platform’s donation pool. Part of the funds accumulated in the donation pool will be used to repurchase NPC and reward the contributors of the platform.</a:t>
            </a:r>
            <a:endParaRPr lang="en-US" b="0" dirty="0">
              <a:effectLst/>
            </a:endParaRPr>
          </a:p>
          <a:p>
            <a:br>
              <a:rPr lang="en-US" dirty="0"/>
            </a:br>
            <a:endParaRPr dirty="0"/>
          </a:p>
        </p:txBody>
      </p:sp>
      <p:sp>
        <p:nvSpPr>
          <p:cNvPr id="359" name="Google Shape;35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Blockchain is an open, distributed ledger technology that can record transactions between two parties efficiently and in a verifiable and permanent way.</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It certainly has some advantages over traditional database technology on security, transparency and decentralization. It can also dramatically reduce the cost of transactions, and much faster to finalize it, because we don’t need the third-party </a:t>
            </a:r>
            <a:r>
              <a:rPr lang="en-US" sz="1200" b="1" i="0" u="none" strike="noStrike" cap="none" dirty="0">
                <a:solidFill>
                  <a:schemeClr val="dk1"/>
                </a:solidFill>
                <a:effectLst/>
                <a:latin typeface="Calibri"/>
                <a:ea typeface="Calibri"/>
                <a:cs typeface="Calibri"/>
                <a:sym typeface="Calibri"/>
              </a:rPr>
              <a:t>custodians</a:t>
            </a:r>
            <a:r>
              <a:rPr lang="en-US" sz="1200" b="0" i="0" u="none" strike="noStrike" cap="none" dirty="0">
                <a:solidFill>
                  <a:schemeClr val="dk1"/>
                </a:solidFill>
                <a:effectLst/>
                <a:latin typeface="Calibri"/>
                <a:ea typeface="Calibri"/>
                <a:cs typeface="Calibri"/>
                <a:sym typeface="Calibri"/>
              </a:rPr>
              <a:t> and clearing houses.</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However, different from Bitcoin public chain technology which ledger is allowed to be maintained by any public node, New Power adopted the consortium chain structure which is more selective on the miners. Our business use case requires higher data security and system stability, and decentralization can be compromised. In other words, public nodes are not allowed to maintain the ledger. Only the authorized nodes have the permission, and we will establish an association called New Power Association (NPA) to issue the authorization. This association is formed by the energy institute, governments, United Nation, some NGO, and any party which is related to the energy industry. This association is also responsible for managing the projects and transactions. We’ve already got some organizations in our association, but we are still trying to expand this association to more members.</a:t>
            </a:r>
            <a:endParaRPr lang="en-US" b="0" dirty="0">
              <a:effectLst/>
            </a:endParaRPr>
          </a:p>
          <a:p>
            <a:br>
              <a:rPr lang="en-US" dirty="0"/>
            </a:br>
            <a:endParaRPr dirty="0"/>
          </a:p>
        </p:txBody>
      </p:sp>
      <p:sp>
        <p:nvSpPr>
          <p:cNvPr id="370" name="Google Shape;3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New Power is not simply a blockchain coin or an application, but a platform that is comprised of many applications such as New Power Energy Asset Trading Platform and Fundraising Platform we discussed just now. We are also an open-source framework. Developers can create any application, once approved, all users in the platform will be able to use this application. So, you can understand New Power as Apple Application Store.</a:t>
            </a:r>
            <a:endParaRPr dirty="0"/>
          </a:p>
        </p:txBody>
      </p:sp>
      <p:sp>
        <p:nvSpPr>
          <p:cNvPr id="391" name="Google Shape;39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937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Our implementation structure is like a tree. The trunk of the tree is New Power Main Chain. Main chain is a chain of blocks. All sub-chains are connected to the main chain, and cross-chain transactions are carried out through the main chain to realize the value </a:t>
            </a:r>
            <a:r>
              <a:rPr lang="en-US" sz="1200" b="1" i="0" u="none" strike="noStrike" cap="none" dirty="0">
                <a:solidFill>
                  <a:schemeClr val="dk1"/>
                </a:solidFill>
                <a:effectLst/>
                <a:latin typeface="Calibri"/>
                <a:ea typeface="Calibri"/>
                <a:cs typeface="Calibri"/>
                <a:sym typeface="Calibri"/>
              </a:rPr>
              <a:t>interoperability</a:t>
            </a:r>
            <a:r>
              <a:rPr lang="en-US" sz="1200" b="0" i="0" u="none" strike="noStrike" cap="none" dirty="0">
                <a:solidFill>
                  <a:schemeClr val="dk1"/>
                </a:solidFill>
                <a:effectLst/>
                <a:latin typeface="Calibri"/>
                <a:ea typeface="Calibri"/>
                <a:cs typeface="Calibri"/>
                <a:sym typeface="Calibri"/>
              </a:rPr>
              <a:t> of each sub-chain network.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The primary sub-chain provides application layer logic, including transactions settlement, ledger updates and cross-chain request handler. All the applications we discussed just now are built on the primary sub-chain. All incoming transactions and cross- chain queuing messages are encapsulated into blocks, and sent to the New Power main chain for verification and finalization.</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Secondary sub-chain is kind of a module or component. It’s a separate chain customized for the different business forms. It has higher flexibility in terms of consensus algorithm, permission settings, and governance. It’s in a similar form of small independent ecology which directly corresponds to a specific business module.</a:t>
            </a:r>
            <a:endParaRPr lang="en-US" b="0" dirty="0">
              <a:effectLst/>
            </a:endParaRPr>
          </a:p>
          <a:p>
            <a:pPr rtl="0"/>
            <a:br>
              <a:rPr lang="en-US" b="0" dirty="0">
                <a:effectLst/>
              </a:rPr>
            </a:br>
            <a:br>
              <a:rPr lang="en-US" b="0" dirty="0">
                <a:effectLst/>
              </a:rPr>
            </a:br>
            <a:r>
              <a:rPr lang="en-US" sz="1200" b="0" i="0" u="none" strike="noStrike" cap="none" dirty="0">
                <a:solidFill>
                  <a:schemeClr val="dk1"/>
                </a:solidFill>
                <a:effectLst/>
                <a:latin typeface="Calibri"/>
                <a:ea typeface="Calibri"/>
                <a:cs typeface="Calibri"/>
                <a:sym typeface="Calibri"/>
              </a:rPr>
              <a:t>More specially what is the secondary sub-chain? They are other blockchains like </a:t>
            </a:r>
            <a:r>
              <a:rPr lang="en-US" sz="1200" b="0" i="0" u="none" strike="noStrike" cap="none" dirty="0" err="1">
                <a:solidFill>
                  <a:schemeClr val="dk1"/>
                </a:solidFill>
                <a:effectLst/>
                <a:latin typeface="Calibri"/>
                <a:ea typeface="Calibri"/>
                <a:cs typeface="Calibri"/>
                <a:sym typeface="Calibri"/>
              </a:rPr>
              <a:t>BitCoin</a:t>
            </a:r>
            <a:r>
              <a:rPr lang="en-US" sz="1200" b="0" i="0" u="none" strike="noStrike" cap="none" dirty="0">
                <a:solidFill>
                  <a:schemeClr val="dk1"/>
                </a:solidFill>
                <a:effectLst/>
                <a:latin typeface="Calibri"/>
                <a:ea typeface="Calibri"/>
                <a:cs typeface="Calibri"/>
                <a:sym typeface="Calibri"/>
              </a:rPr>
              <a:t>, </a:t>
            </a:r>
            <a:r>
              <a:rPr lang="en-US" sz="1200" b="1" i="0" u="none" strike="noStrike" cap="none" dirty="0">
                <a:solidFill>
                  <a:schemeClr val="dk1"/>
                </a:solidFill>
                <a:effectLst/>
                <a:latin typeface="Calibri"/>
                <a:ea typeface="Calibri"/>
                <a:cs typeface="Calibri"/>
                <a:sym typeface="Calibri"/>
              </a:rPr>
              <a:t>Ethereum</a:t>
            </a:r>
            <a:r>
              <a:rPr lang="en-US" sz="1200" b="0" i="0" u="none" strike="noStrike" cap="none" dirty="0">
                <a:solidFill>
                  <a:schemeClr val="dk1"/>
                </a:solidFill>
                <a:effectLst/>
                <a:latin typeface="Calibri"/>
                <a:ea typeface="Calibri"/>
                <a:cs typeface="Calibri"/>
                <a:sym typeface="Calibri"/>
              </a:rPr>
              <a:t>, etc. We will also connect China Digital Currency(DC/EP) made by China government into our system, and more other digital currency in the future.</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So, we are an open platform, connecting all applications, and connecting </a:t>
            </a:r>
            <a:r>
              <a:rPr lang="en-US" sz="1200" b="1" i="0" u="none" strike="noStrike" cap="none" dirty="0">
                <a:solidFill>
                  <a:schemeClr val="dk1"/>
                </a:solidFill>
                <a:effectLst/>
                <a:latin typeface="Calibri"/>
                <a:ea typeface="Calibri"/>
                <a:cs typeface="Calibri"/>
                <a:sym typeface="Calibri"/>
              </a:rPr>
              <a:t>sovereign</a:t>
            </a:r>
            <a:r>
              <a:rPr lang="en-US" sz="1200" b="0" i="0" u="none" strike="noStrike" cap="none" dirty="0">
                <a:solidFill>
                  <a:schemeClr val="dk1"/>
                </a:solidFill>
                <a:effectLst/>
                <a:latin typeface="Calibri"/>
                <a:ea typeface="Calibri"/>
                <a:cs typeface="Calibri"/>
                <a:sym typeface="Calibri"/>
              </a:rPr>
              <a:t> chains. In the future, we will develop more applications, cover more scenarios, connect more countries, and progressively change the whole energy industry. </a:t>
            </a:r>
            <a:endParaRPr lang="en-US" b="0" dirty="0">
              <a:effectLst/>
            </a:endParaRPr>
          </a:p>
          <a:p>
            <a:br>
              <a:rPr lang="en-US" b="0" dirty="0">
                <a:effectLst/>
              </a:rPr>
            </a:br>
            <a:br>
              <a:rPr lang="en-US" b="0" dirty="0">
                <a:effectLst/>
              </a:rPr>
            </a:br>
            <a:endParaRPr dirty="0"/>
          </a:p>
        </p:txBody>
      </p:sp>
      <p:sp>
        <p:nvSpPr>
          <p:cNvPr id="391" name="Google Shape;39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33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91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945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8" name="Google Shape;2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discussed just now, there are some additional cost if we require a Central Clearing. We can reduce this cost to a very low level if we have a digital blockchain coin in our platform.</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A lot of big firms are already on the way to explore a new token economy for trade settlement like JP Morgan creating JPM Coin and Libra for Facebook.  Similarly, we issue the New Power Coin(NPC) into New Power platform.</a:t>
            </a:r>
            <a:endParaRPr lang="en-US" b="0" dirty="0">
              <a:effectLst/>
            </a:endParaRPr>
          </a:p>
          <a:p>
            <a:br>
              <a:rPr lang="en-US" b="0" dirty="0">
                <a:effectLst/>
              </a:rPr>
            </a:br>
            <a:endParaRPr dirty="0"/>
          </a:p>
        </p:txBody>
      </p:sp>
      <p:sp>
        <p:nvSpPr>
          <p:cNvPr id="339" name="Google Shape;3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use Power Projects Token or PPT as a general term to indicate the digital representation of energy asset’s ownership. Each project has its own PPT. This picture explains how to use NPC and PPT to trade the ownership of assets in our platform. In brief, NPC could be used to buy any PPT listed on our trading platform.</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 </a:t>
            </a:r>
            <a:endParaRPr lang="en-US" b="0" dirty="0">
              <a:effectLst/>
            </a:endParaRPr>
          </a:p>
          <a:p>
            <a:br>
              <a:rPr lang="en-US" dirty="0"/>
            </a:br>
            <a:endParaRPr dirty="0"/>
          </a:p>
        </p:txBody>
      </p:sp>
      <p:sp>
        <p:nvSpPr>
          <p:cNvPr id="349" name="Google Shape;34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Date">
  <p:cSld name="Title Slide with Date">
    <p:spTree>
      <p:nvGrpSpPr>
        <p:cNvPr id="1" name="Shape 15"/>
        <p:cNvGrpSpPr/>
        <p:nvPr/>
      </p:nvGrpSpPr>
      <p:grpSpPr>
        <a:xfrm>
          <a:off x="0" y="0"/>
          <a:ext cx="0" cy="0"/>
          <a:chOff x="0" y="0"/>
          <a:chExt cx="0" cy="0"/>
        </a:xfrm>
      </p:grpSpPr>
      <p:sp>
        <p:nvSpPr>
          <p:cNvPr id="16" name="Google Shape;16;p27" descr="View of a mountain rang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17" name="Google Shape;17;p27"/>
          <p:cNvSpPr/>
          <p:nvPr/>
        </p:nvSpPr>
        <p:spPr>
          <a:xfrm>
            <a:off x="129540" y="128016"/>
            <a:ext cx="11932800" cy="6602100"/>
          </a:xfrm>
          <a:prstGeom prst="rect">
            <a:avLst/>
          </a:prstGeom>
          <a:gradFill>
            <a:gsLst>
              <a:gs pos="0">
                <a:srgbClr val="004CB9">
                  <a:alpha val="69803"/>
                </a:srgbClr>
              </a:gs>
              <a:gs pos="100000">
                <a:srgbClr val="005500">
                  <a:alpha val="69803"/>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18" name="Google Shape;18;p27"/>
          <p:cNvSpPr txBox="1">
            <a:spLocks noGrp="1"/>
          </p:cNvSpPr>
          <p:nvPr>
            <p:ph type="body" idx="1"/>
          </p:nvPr>
        </p:nvSpPr>
        <p:spPr>
          <a:xfrm>
            <a:off x="3912235" y="1680191"/>
            <a:ext cx="4367400" cy="3243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2000"/>
              <a:buNone/>
              <a:defRPr sz="2000" b="1" i="0">
                <a:solidFill>
                  <a:schemeClr val="lt1"/>
                </a:solidFill>
                <a:latin typeface="Libre Franklin"/>
                <a:ea typeface="Libre Franklin"/>
                <a:cs typeface="Libre Franklin"/>
                <a:sym typeface="Libre Franklin"/>
              </a:defRPr>
            </a:lvl1pPr>
            <a:lvl2pPr marL="914400" lvl="1" indent="-228600" algn="l" rtl="0">
              <a:lnSpc>
                <a:spcPct val="90000"/>
              </a:lnSpc>
              <a:spcBef>
                <a:spcPts val="500"/>
              </a:spcBef>
              <a:spcAft>
                <a:spcPts val="0"/>
              </a:spcAft>
              <a:buClr>
                <a:schemeClr val="dk2"/>
              </a:buClr>
              <a:buSzPts val="1800"/>
              <a:buNone/>
              <a:defRPr sz="1800" b="1" i="1"/>
            </a:lvl2pPr>
            <a:lvl3pPr marL="1371600" lvl="2" indent="-228600" algn="l" rtl="0">
              <a:lnSpc>
                <a:spcPct val="90000"/>
              </a:lnSpc>
              <a:spcBef>
                <a:spcPts val="500"/>
              </a:spcBef>
              <a:spcAft>
                <a:spcPts val="0"/>
              </a:spcAft>
              <a:buClr>
                <a:schemeClr val="dk2"/>
              </a:buClr>
              <a:buSzPts val="1800"/>
              <a:buNone/>
              <a:defRPr sz="1800" b="1" i="1"/>
            </a:lvl3pPr>
            <a:lvl4pPr marL="1828800" lvl="3" indent="-228600" algn="l" rtl="0">
              <a:lnSpc>
                <a:spcPct val="90000"/>
              </a:lnSpc>
              <a:spcBef>
                <a:spcPts val="500"/>
              </a:spcBef>
              <a:spcAft>
                <a:spcPts val="0"/>
              </a:spcAft>
              <a:buClr>
                <a:schemeClr val="dk2"/>
              </a:buClr>
              <a:buSzPts val="1800"/>
              <a:buNone/>
              <a:defRPr sz="1800" b="1" i="1"/>
            </a:lvl4pPr>
            <a:lvl5pPr marL="2286000" lvl="4" indent="-228600" algn="l" rtl="0">
              <a:lnSpc>
                <a:spcPct val="90000"/>
              </a:lnSpc>
              <a:spcBef>
                <a:spcPts val="500"/>
              </a:spcBef>
              <a:spcAft>
                <a:spcPts val="0"/>
              </a:spcAft>
              <a:buClr>
                <a:schemeClr val="dk2"/>
              </a:buClr>
              <a:buSzPts val="1800"/>
              <a:buNone/>
              <a:defRPr sz="1800" b="1" i="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 name="Google Shape;19;p27"/>
          <p:cNvSpPr txBox="1">
            <a:spLocks noGrp="1"/>
          </p:cNvSpPr>
          <p:nvPr>
            <p:ph type="title"/>
          </p:nvPr>
        </p:nvSpPr>
        <p:spPr>
          <a:xfrm>
            <a:off x="1037021" y="2107415"/>
            <a:ext cx="10118100" cy="22815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1"/>
              </a:buClr>
              <a:buSzPts val="8000"/>
              <a:buFont typeface="Gill Sans"/>
              <a:buNone/>
              <a:defRPr sz="8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27"/>
          <p:cNvSpPr txBox="1">
            <a:spLocks noGrp="1"/>
          </p:cNvSpPr>
          <p:nvPr>
            <p:ph type="body" idx="2"/>
          </p:nvPr>
        </p:nvSpPr>
        <p:spPr>
          <a:xfrm>
            <a:off x="3912235" y="1333943"/>
            <a:ext cx="4367400" cy="3243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2"/>
              </a:buClr>
              <a:buSzPts val="2300"/>
              <a:buNone/>
              <a:defRPr sz="2300" b="0" i="0">
                <a:solidFill>
                  <a:schemeClr val="lt2"/>
                </a:solidFill>
                <a:latin typeface="Libre Franklin"/>
                <a:ea typeface="Libre Franklin"/>
                <a:cs typeface="Libre Franklin"/>
                <a:sym typeface="Libre Franklin"/>
              </a:defRPr>
            </a:lvl1pPr>
            <a:lvl2pPr marL="914400" lvl="1" indent="-228600" algn="l" rtl="0">
              <a:lnSpc>
                <a:spcPct val="90000"/>
              </a:lnSpc>
              <a:spcBef>
                <a:spcPts val="500"/>
              </a:spcBef>
              <a:spcAft>
                <a:spcPts val="0"/>
              </a:spcAft>
              <a:buClr>
                <a:schemeClr val="dk2"/>
              </a:buClr>
              <a:buSzPts val="1800"/>
              <a:buNone/>
              <a:defRPr sz="1800" b="1" i="1"/>
            </a:lvl2pPr>
            <a:lvl3pPr marL="1371600" lvl="2" indent="-228600" algn="l" rtl="0">
              <a:lnSpc>
                <a:spcPct val="90000"/>
              </a:lnSpc>
              <a:spcBef>
                <a:spcPts val="500"/>
              </a:spcBef>
              <a:spcAft>
                <a:spcPts val="0"/>
              </a:spcAft>
              <a:buClr>
                <a:schemeClr val="dk2"/>
              </a:buClr>
              <a:buSzPts val="1800"/>
              <a:buNone/>
              <a:defRPr sz="1800" b="1" i="1"/>
            </a:lvl3pPr>
            <a:lvl4pPr marL="1828800" lvl="3" indent="-228600" algn="l" rtl="0">
              <a:lnSpc>
                <a:spcPct val="90000"/>
              </a:lnSpc>
              <a:spcBef>
                <a:spcPts val="500"/>
              </a:spcBef>
              <a:spcAft>
                <a:spcPts val="0"/>
              </a:spcAft>
              <a:buClr>
                <a:schemeClr val="dk2"/>
              </a:buClr>
              <a:buSzPts val="1800"/>
              <a:buNone/>
              <a:defRPr sz="1800" b="1" i="1"/>
            </a:lvl4pPr>
            <a:lvl5pPr marL="2286000" lvl="4" indent="-228600" algn="l" rtl="0">
              <a:lnSpc>
                <a:spcPct val="90000"/>
              </a:lnSpc>
              <a:spcBef>
                <a:spcPts val="500"/>
              </a:spcBef>
              <a:spcAft>
                <a:spcPts val="0"/>
              </a:spcAft>
              <a:buClr>
                <a:schemeClr val="dk2"/>
              </a:buClr>
              <a:buSzPts val="1800"/>
              <a:buNone/>
              <a:defRPr sz="1800" b="1" i="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 name="Google Shape;21;p27"/>
          <p:cNvSpPr txBox="1">
            <a:spLocks noGrp="1"/>
          </p:cNvSpPr>
          <p:nvPr>
            <p:ph type="body" idx="3"/>
          </p:nvPr>
        </p:nvSpPr>
        <p:spPr>
          <a:xfrm>
            <a:off x="1050857" y="4720037"/>
            <a:ext cx="10090200" cy="1101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2"/>
              </a:buClr>
              <a:buSzPts val="3500"/>
              <a:buNone/>
              <a:defRPr sz="3500" b="0" i="0">
                <a:solidFill>
                  <a:schemeClr val="lt2"/>
                </a:solidFill>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 name="Google Shape;22;p27"/>
          <p:cNvSpPr/>
          <p:nvPr/>
        </p:nvSpPr>
        <p:spPr>
          <a:xfrm>
            <a:off x="4879848" y="4453465"/>
            <a:ext cx="2432400" cy="6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36"/>
        <p:cNvGrpSpPr/>
        <p:nvPr/>
      </p:nvGrpSpPr>
      <p:grpSpPr>
        <a:xfrm>
          <a:off x="0" y="0"/>
          <a:ext cx="0" cy="0"/>
          <a:chOff x="0" y="0"/>
          <a:chExt cx="0" cy="0"/>
        </a:xfrm>
      </p:grpSpPr>
      <p:sp>
        <p:nvSpPr>
          <p:cNvPr id="137" name="Google Shape;137;p39" descr="View of a lake and mountain rang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38" name="Google Shape;138;p39"/>
          <p:cNvSpPr/>
          <p:nvPr/>
        </p:nvSpPr>
        <p:spPr>
          <a:xfrm>
            <a:off x="129539" y="128016"/>
            <a:ext cx="11932800" cy="6602100"/>
          </a:xfrm>
          <a:prstGeom prst="rect">
            <a:avLst/>
          </a:prstGeom>
          <a:gradFill>
            <a:gsLst>
              <a:gs pos="0">
                <a:srgbClr val="004CB9">
                  <a:alpha val="80000"/>
                </a:srgbClr>
              </a:gs>
              <a:gs pos="100000">
                <a:srgbClr val="005500">
                  <a:alpha val="80000"/>
                </a:srgbClr>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39" name="Google Shape;139;p39"/>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0" name="Google Shape;140;p39"/>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39"/>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39"/>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43" name="Google Shape;143;p39"/>
          <p:cNvSpPr/>
          <p:nvPr/>
        </p:nvSpPr>
        <p:spPr>
          <a:xfrm>
            <a:off x="915026" y="1747488"/>
            <a:ext cx="44280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44" name="Google Shape;144;p3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Clr>
                <a:schemeClr val="lt1"/>
              </a:buClr>
              <a:buSzPts val="2800"/>
              <a:buChar char="•"/>
              <a:defRPr>
                <a:solidFill>
                  <a:schemeClr val="lt1"/>
                </a:solidFill>
              </a:defRPr>
            </a:lvl1pPr>
            <a:lvl2pPr marL="914400" lvl="1" indent="-381000" algn="l" rtl="0">
              <a:lnSpc>
                <a:spcPct val="90000"/>
              </a:lnSpc>
              <a:spcBef>
                <a:spcPts val="500"/>
              </a:spcBef>
              <a:spcAft>
                <a:spcPts val="0"/>
              </a:spcAft>
              <a:buClr>
                <a:schemeClr val="lt1"/>
              </a:buClr>
              <a:buSzPts val="2400"/>
              <a:buChar char="•"/>
              <a:defRPr>
                <a:solidFill>
                  <a:schemeClr val="lt1"/>
                </a:solidFill>
              </a:defRPr>
            </a:lvl2pPr>
            <a:lvl3pPr marL="1371600" lvl="2" indent="-355600" algn="l" rtl="0">
              <a:lnSpc>
                <a:spcPct val="90000"/>
              </a:lnSpc>
              <a:spcBef>
                <a:spcPts val="500"/>
              </a:spcBef>
              <a:spcAft>
                <a:spcPts val="0"/>
              </a:spcAft>
              <a:buClr>
                <a:schemeClr val="lt1"/>
              </a:buClr>
              <a:buSzPts val="2000"/>
              <a:buChar char="•"/>
              <a:defRPr>
                <a:solidFill>
                  <a:schemeClr val="lt1"/>
                </a:solidFill>
              </a:defRPr>
            </a:lvl3pPr>
            <a:lvl4pPr marL="1828800" lvl="3" indent="-342900" algn="l" rtl="0">
              <a:lnSpc>
                <a:spcPct val="90000"/>
              </a:lnSpc>
              <a:spcBef>
                <a:spcPts val="500"/>
              </a:spcBef>
              <a:spcAft>
                <a:spcPts val="0"/>
              </a:spcAft>
              <a:buClr>
                <a:schemeClr val="lt1"/>
              </a:buClr>
              <a:buSzPts val="1800"/>
              <a:buChar char="•"/>
              <a:defRPr>
                <a:solidFill>
                  <a:schemeClr val="lt1"/>
                </a:solidFill>
              </a:defRPr>
            </a:lvl4pPr>
            <a:lvl5pPr marL="2286000" lvl="4" indent="-342900" algn="l" rtl="0">
              <a:lnSpc>
                <a:spcPct val="90000"/>
              </a:lnSpc>
              <a:spcBef>
                <a:spcPts val="500"/>
              </a:spcBef>
              <a:spcAft>
                <a:spcPts val="0"/>
              </a:spcAft>
              <a:buClr>
                <a:schemeClr val="lt1"/>
              </a:buClr>
              <a:buSzPts val="18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5" name="Google Shape;145;p3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两栏内容">
  <p:cSld name="两栏内容">
    <p:spTree>
      <p:nvGrpSpPr>
        <p:cNvPr id="1" name="Shape 146"/>
        <p:cNvGrpSpPr/>
        <p:nvPr/>
      </p:nvGrpSpPr>
      <p:grpSpPr>
        <a:xfrm>
          <a:off x="0" y="0"/>
          <a:ext cx="0" cy="0"/>
          <a:chOff x="0" y="0"/>
          <a:chExt cx="0" cy="0"/>
        </a:xfrm>
      </p:grpSpPr>
      <p:sp>
        <p:nvSpPr>
          <p:cNvPr id="147" name="Google Shape;147;p40" descr="View of a lake and mountain rang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48" name="Google Shape;148;p40"/>
          <p:cNvSpPr/>
          <p:nvPr/>
        </p:nvSpPr>
        <p:spPr>
          <a:xfrm>
            <a:off x="129539" y="128016"/>
            <a:ext cx="11932800" cy="6602100"/>
          </a:xfrm>
          <a:prstGeom prst="rect">
            <a:avLst/>
          </a:prstGeom>
          <a:gradFill>
            <a:gsLst>
              <a:gs pos="0">
                <a:srgbClr val="004CB9">
                  <a:alpha val="80000"/>
                </a:srgbClr>
              </a:gs>
              <a:gs pos="100000">
                <a:srgbClr val="005500">
                  <a:alpha val="80000"/>
                </a:srgbClr>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49" name="Google Shape;149;p40"/>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0" name="Google Shape;150;p40"/>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p40"/>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p40"/>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53" name="Google Shape;153;p40"/>
          <p:cNvSpPr/>
          <p:nvPr/>
        </p:nvSpPr>
        <p:spPr>
          <a:xfrm>
            <a:off x="915026" y="1747488"/>
            <a:ext cx="44280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54" name="Google Shape;154;p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p40"/>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Clr>
                <a:schemeClr val="lt1"/>
              </a:buClr>
              <a:buSzPts val="2800"/>
              <a:buChar char="•"/>
              <a:defRPr>
                <a:solidFill>
                  <a:schemeClr val="lt1"/>
                </a:solidFill>
              </a:defRPr>
            </a:lvl1pPr>
            <a:lvl2pPr marL="914400" lvl="1" indent="-381000" algn="l" rtl="0">
              <a:lnSpc>
                <a:spcPct val="90000"/>
              </a:lnSpc>
              <a:spcBef>
                <a:spcPts val="500"/>
              </a:spcBef>
              <a:spcAft>
                <a:spcPts val="0"/>
              </a:spcAft>
              <a:buClr>
                <a:schemeClr val="lt1"/>
              </a:buClr>
              <a:buSzPts val="2400"/>
              <a:buChar char="•"/>
              <a:defRPr>
                <a:solidFill>
                  <a:schemeClr val="lt1"/>
                </a:solidFill>
              </a:defRPr>
            </a:lvl2pPr>
            <a:lvl3pPr marL="1371600" lvl="2" indent="-355600" algn="l" rtl="0">
              <a:lnSpc>
                <a:spcPct val="90000"/>
              </a:lnSpc>
              <a:spcBef>
                <a:spcPts val="500"/>
              </a:spcBef>
              <a:spcAft>
                <a:spcPts val="0"/>
              </a:spcAft>
              <a:buClr>
                <a:schemeClr val="lt1"/>
              </a:buClr>
              <a:buSzPts val="2000"/>
              <a:buChar char="•"/>
              <a:defRPr>
                <a:solidFill>
                  <a:schemeClr val="lt1"/>
                </a:solidFill>
              </a:defRPr>
            </a:lvl3pPr>
            <a:lvl4pPr marL="1828800" lvl="3" indent="-342900" algn="l" rtl="0">
              <a:lnSpc>
                <a:spcPct val="90000"/>
              </a:lnSpc>
              <a:spcBef>
                <a:spcPts val="500"/>
              </a:spcBef>
              <a:spcAft>
                <a:spcPts val="0"/>
              </a:spcAft>
              <a:buClr>
                <a:schemeClr val="lt1"/>
              </a:buClr>
              <a:buSzPts val="1800"/>
              <a:buChar char="•"/>
              <a:defRPr>
                <a:solidFill>
                  <a:schemeClr val="lt1"/>
                </a:solidFill>
              </a:defRPr>
            </a:lvl4pPr>
            <a:lvl5pPr marL="2286000" lvl="4" indent="-342900" algn="l" rtl="0">
              <a:lnSpc>
                <a:spcPct val="90000"/>
              </a:lnSpc>
              <a:spcBef>
                <a:spcPts val="500"/>
              </a:spcBef>
              <a:spcAft>
                <a:spcPts val="0"/>
              </a:spcAft>
              <a:buClr>
                <a:schemeClr val="lt1"/>
              </a:buClr>
              <a:buSzPts val="18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p40"/>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Clr>
                <a:schemeClr val="lt1"/>
              </a:buClr>
              <a:buSzPts val="2800"/>
              <a:buChar char="•"/>
              <a:defRPr>
                <a:solidFill>
                  <a:schemeClr val="lt1"/>
                </a:solidFill>
              </a:defRPr>
            </a:lvl1pPr>
            <a:lvl2pPr marL="914400" lvl="1" indent="-381000" algn="l" rtl="0">
              <a:lnSpc>
                <a:spcPct val="90000"/>
              </a:lnSpc>
              <a:spcBef>
                <a:spcPts val="500"/>
              </a:spcBef>
              <a:spcAft>
                <a:spcPts val="0"/>
              </a:spcAft>
              <a:buClr>
                <a:schemeClr val="lt1"/>
              </a:buClr>
              <a:buSzPts val="2400"/>
              <a:buChar char="•"/>
              <a:defRPr>
                <a:solidFill>
                  <a:schemeClr val="lt1"/>
                </a:solidFill>
              </a:defRPr>
            </a:lvl2pPr>
            <a:lvl3pPr marL="1371600" lvl="2" indent="-355600" algn="l" rtl="0">
              <a:lnSpc>
                <a:spcPct val="90000"/>
              </a:lnSpc>
              <a:spcBef>
                <a:spcPts val="500"/>
              </a:spcBef>
              <a:spcAft>
                <a:spcPts val="0"/>
              </a:spcAft>
              <a:buClr>
                <a:schemeClr val="lt1"/>
              </a:buClr>
              <a:buSzPts val="2000"/>
              <a:buChar char="•"/>
              <a:defRPr>
                <a:solidFill>
                  <a:schemeClr val="lt1"/>
                </a:solidFill>
              </a:defRPr>
            </a:lvl3pPr>
            <a:lvl4pPr marL="1828800" lvl="3" indent="-342900" algn="l" rtl="0">
              <a:lnSpc>
                <a:spcPct val="90000"/>
              </a:lnSpc>
              <a:spcBef>
                <a:spcPts val="500"/>
              </a:spcBef>
              <a:spcAft>
                <a:spcPts val="0"/>
              </a:spcAft>
              <a:buClr>
                <a:schemeClr val="lt1"/>
              </a:buClr>
              <a:buSzPts val="1800"/>
              <a:buChar char="•"/>
              <a:defRPr>
                <a:solidFill>
                  <a:schemeClr val="lt1"/>
                </a:solidFill>
              </a:defRPr>
            </a:lvl4pPr>
            <a:lvl5pPr marL="2286000" lvl="4" indent="-342900" algn="l" rtl="0">
              <a:lnSpc>
                <a:spcPct val="90000"/>
              </a:lnSpc>
              <a:spcBef>
                <a:spcPts val="500"/>
              </a:spcBef>
              <a:spcAft>
                <a:spcPts val="0"/>
              </a:spcAft>
              <a:buClr>
                <a:schemeClr val="lt1"/>
              </a:buClr>
              <a:buSzPts val="18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比较">
  <p:cSld name="比较">
    <p:spTree>
      <p:nvGrpSpPr>
        <p:cNvPr id="1" name="Shape 157"/>
        <p:cNvGrpSpPr/>
        <p:nvPr/>
      </p:nvGrpSpPr>
      <p:grpSpPr>
        <a:xfrm>
          <a:off x="0" y="0"/>
          <a:ext cx="0" cy="0"/>
          <a:chOff x="0" y="0"/>
          <a:chExt cx="0" cy="0"/>
        </a:xfrm>
      </p:grpSpPr>
      <p:sp>
        <p:nvSpPr>
          <p:cNvPr id="158" name="Google Shape;158;p41" descr="View of a lake and mountain rang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59" name="Google Shape;159;p41"/>
          <p:cNvSpPr/>
          <p:nvPr/>
        </p:nvSpPr>
        <p:spPr>
          <a:xfrm>
            <a:off x="129539" y="128016"/>
            <a:ext cx="11932800" cy="6602100"/>
          </a:xfrm>
          <a:prstGeom prst="rect">
            <a:avLst/>
          </a:prstGeom>
          <a:gradFill>
            <a:gsLst>
              <a:gs pos="0">
                <a:srgbClr val="004CB9">
                  <a:alpha val="80000"/>
                </a:srgbClr>
              </a:gs>
              <a:gs pos="100000">
                <a:srgbClr val="005500">
                  <a:alpha val="80000"/>
                </a:srgbClr>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60" name="Google Shape;160;p41"/>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p41"/>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41"/>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3" name="Google Shape;163;p41"/>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64" name="Google Shape;164;p41"/>
          <p:cNvSpPr/>
          <p:nvPr/>
        </p:nvSpPr>
        <p:spPr>
          <a:xfrm>
            <a:off x="915026" y="1747488"/>
            <a:ext cx="44280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65" name="Google Shape;16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41"/>
          <p:cNvSpPr txBox="1">
            <a:spLocks noGrp="1"/>
          </p:cNvSpPr>
          <p:nvPr>
            <p:ph type="body" idx="1"/>
          </p:nvPr>
        </p:nvSpPr>
        <p:spPr>
          <a:xfrm>
            <a:off x="839788" y="1840863"/>
            <a:ext cx="5157900" cy="6642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2"/>
              </a:buClr>
              <a:buSzPts val="2400"/>
              <a:buNone/>
              <a:defRPr sz="2400" b="1">
                <a:solidFill>
                  <a:schemeClr val="lt2"/>
                </a:solidFill>
              </a:defRPr>
            </a:lvl1pPr>
            <a:lvl2pPr marL="914400" lvl="1" indent="-228600" algn="l" rtl="0">
              <a:lnSpc>
                <a:spcPct val="90000"/>
              </a:lnSpc>
              <a:spcBef>
                <a:spcPts val="500"/>
              </a:spcBef>
              <a:spcAft>
                <a:spcPts val="0"/>
              </a:spcAft>
              <a:buClr>
                <a:schemeClr val="dk2"/>
              </a:buClr>
              <a:buSzPts val="2000"/>
              <a:buNone/>
              <a:defRPr sz="2000" b="1"/>
            </a:lvl2pPr>
            <a:lvl3pPr marL="1371600" lvl="2" indent="-228600" algn="l" rtl="0">
              <a:lnSpc>
                <a:spcPct val="90000"/>
              </a:lnSpc>
              <a:spcBef>
                <a:spcPts val="500"/>
              </a:spcBef>
              <a:spcAft>
                <a:spcPts val="0"/>
              </a:spcAft>
              <a:buClr>
                <a:schemeClr val="dk2"/>
              </a:buClr>
              <a:buSzPts val="1800"/>
              <a:buNone/>
              <a:defRPr sz="1800" b="1"/>
            </a:lvl3pPr>
            <a:lvl4pPr marL="1828800" lvl="3" indent="-228600" algn="l" rtl="0">
              <a:lnSpc>
                <a:spcPct val="90000"/>
              </a:lnSpc>
              <a:spcBef>
                <a:spcPts val="500"/>
              </a:spcBef>
              <a:spcAft>
                <a:spcPts val="0"/>
              </a:spcAft>
              <a:buClr>
                <a:schemeClr val="dk2"/>
              </a:buClr>
              <a:buSzPts val="1600"/>
              <a:buNone/>
              <a:defRPr sz="1600" b="1"/>
            </a:lvl4pPr>
            <a:lvl5pPr marL="2286000" lvl="4" indent="-228600" algn="l" rtl="0">
              <a:lnSpc>
                <a:spcPct val="90000"/>
              </a:lnSpc>
              <a:spcBef>
                <a:spcPts val="500"/>
              </a:spcBef>
              <a:spcAft>
                <a:spcPts val="0"/>
              </a:spcAft>
              <a:buClr>
                <a:schemeClr val="dk2"/>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67" name="Google Shape;167;p41"/>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55600" algn="l" rtl="0">
              <a:lnSpc>
                <a:spcPct val="90000"/>
              </a:lnSpc>
              <a:spcBef>
                <a:spcPts val="1000"/>
              </a:spcBef>
              <a:spcAft>
                <a:spcPts val="0"/>
              </a:spcAft>
              <a:buClr>
                <a:schemeClr val="lt1"/>
              </a:buClr>
              <a:buSzPts val="2000"/>
              <a:buChar char="•"/>
              <a:defRPr sz="2000">
                <a:solidFill>
                  <a:schemeClr val="lt1"/>
                </a:solidFill>
              </a:defRPr>
            </a:lvl1pPr>
            <a:lvl2pPr marL="914400" lvl="1" indent="-342900" algn="l" rtl="0">
              <a:lnSpc>
                <a:spcPct val="90000"/>
              </a:lnSpc>
              <a:spcBef>
                <a:spcPts val="500"/>
              </a:spcBef>
              <a:spcAft>
                <a:spcPts val="0"/>
              </a:spcAft>
              <a:buClr>
                <a:schemeClr val="lt1"/>
              </a:buClr>
              <a:buSzPts val="1800"/>
              <a:buChar char="•"/>
              <a:defRPr sz="1800">
                <a:solidFill>
                  <a:schemeClr val="lt1"/>
                </a:solidFill>
              </a:defRPr>
            </a:lvl2pPr>
            <a:lvl3pPr marL="1371600" lvl="2" indent="-330200" algn="l" rtl="0">
              <a:lnSpc>
                <a:spcPct val="90000"/>
              </a:lnSpc>
              <a:spcBef>
                <a:spcPts val="500"/>
              </a:spcBef>
              <a:spcAft>
                <a:spcPts val="0"/>
              </a:spcAft>
              <a:buClr>
                <a:schemeClr val="lt1"/>
              </a:buClr>
              <a:buSzPts val="1600"/>
              <a:buChar char="•"/>
              <a:defRPr sz="1600">
                <a:solidFill>
                  <a:schemeClr val="lt1"/>
                </a:solidFill>
              </a:defRPr>
            </a:lvl3pPr>
            <a:lvl4pPr marL="1828800" lvl="3" indent="-317500" algn="l" rtl="0">
              <a:lnSpc>
                <a:spcPct val="90000"/>
              </a:lnSpc>
              <a:spcBef>
                <a:spcPts val="500"/>
              </a:spcBef>
              <a:spcAft>
                <a:spcPts val="0"/>
              </a:spcAft>
              <a:buClr>
                <a:schemeClr val="lt1"/>
              </a:buClr>
              <a:buSzPts val="1400"/>
              <a:buChar char="•"/>
              <a:defRPr sz="1400">
                <a:solidFill>
                  <a:schemeClr val="lt1"/>
                </a:solidFill>
              </a:defRPr>
            </a:lvl4pPr>
            <a:lvl5pPr marL="2286000" lvl="4" indent="-317500" algn="l" rtl="0">
              <a:lnSpc>
                <a:spcPct val="90000"/>
              </a:lnSpc>
              <a:spcBef>
                <a:spcPts val="500"/>
              </a:spcBef>
              <a:spcAft>
                <a:spcPts val="0"/>
              </a:spcAft>
              <a:buClr>
                <a:schemeClr val="lt1"/>
              </a:buClr>
              <a:buSzPts val="1400"/>
              <a:buChar char="•"/>
              <a:defRPr sz="14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8" name="Google Shape;168;p41"/>
          <p:cNvSpPr txBox="1">
            <a:spLocks noGrp="1"/>
          </p:cNvSpPr>
          <p:nvPr>
            <p:ph type="body" idx="3"/>
          </p:nvPr>
        </p:nvSpPr>
        <p:spPr>
          <a:xfrm>
            <a:off x="6172200" y="1840863"/>
            <a:ext cx="5183100" cy="6642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2"/>
              </a:buClr>
              <a:buSzPts val="2400"/>
              <a:buNone/>
              <a:defRPr sz="2400" b="1">
                <a:solidFill>
                  <a:schemeClr val="lt2"/>
                </a:solidFill>
              </a:defRPr>
            </a:lvl1pPr>
            <a:lvl2pPr marL="914400" lvl="1" indent="-228600" algn="l" rtl="0">
              <a:lnSpc>
                <a:spcPct val="90000"/>
              </a:lnSpc>
              <a:spcBef>
                <a:spcPts val="500"/>
              </a:spcBef>
              <a:spcAft>
                <a:spcPts val="0"/>
              </a:spcAft>
              <a:buClr>
                <a:schemeClr val="dk2"/>
              </a:buClr>
              <a:buSzPts val="2000"/>
              <a:buNone/>
              <a:defRPr sz="2000" b="1"/>
            </a:lvl2pPr>
            <a:lvl3pPr marL="1371600" lvl="2" indent="-228600" algn="l" rtl="0">
              <a:lnSpc>
                <a:spcPct val="90000"/>
              </a:lnSpc>
              <a:spcBef>
                <a:spcPts val="500"/>
              </a:spcBef>
              <a:spcAft>
                <a:spcPts val="0"/>
              </a:spcAft>
              <a:buClr>
                <a:schemeClr val="dk2"/>
              </a:buClr>
              <a:buSzPts val="1800"/>
              <a:buNone/>
              <a:defRPr sz="1800" b="1"/>
            </a:lvl3pPr>
            <a:lvl4pPr marL="1828800" lvl="3" indent="-228600" algn="l" rtl="0">
              <a:lnSpc>
                <a:spcPct val="90000"/>
              </a:lnSpc>
              <a:spcBef>
                <a:spcPts val="500"/>
              </a:spcBef>
              <a:spcAft>
                <a:spcPts val="0"/>
              </a:spcAft>
              <a:buClr>
                <a:schemeClr val="dk2"/>
              </a:buClr>
              <a:buSzPts val="1600"/>
              <a:buNone/>
              <a:defRPr sz="1600" b="1"/>
            </a:lvl4pPr>
            <a:lvl5pPr marL="2286000" lvl="4" indent="-228600" algn="l" rtl="0">
              <a:lnSpc>
                <a:spcPct val="90000"/>
              </a:lnSpc>
              <a:spcBef>
                <a:spcPts val="500"/>
              </a:spcBef>
              <a:spcAft>
                <a:spcPts val="0"/>
              </a:spcAft>
              <a:buClr>
                <a:schemeClr val="dk2"/>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69" name="Google Shape;169;p41"/>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55600" algn="l" rtl="0">
              <a:lnSpc>
                <a:spcPct val="90000"/>
              </a:lnSpc>
              <a:spcBef>
                <a:spcPts val="1000"/>
              </a:spcBef>
              <a:spcAft>
                <a:spcPts val="0"/>
              </a:spcAft>
              <a:buClr>
                <a:schemeClr val="lt1"/>
              </a:buClr>
              <a:buSzPts val="2000"/>
              <a:buChar char="•"/>
              <a:defRPr sz="2000">
                <a:solidFill>
                  <a:schemeClr val="lt1"/>
                </a:solidFill>
              </a:defRPr>
            </a:lvl1pPr>
            <a:lvl2pPr marL="914400" lvl="1" indent="-342900" algn="l" rtl="0">
              <a:lnSpc>
                <a:spcPct val="90000"/>
              </a:lnSpc>
              <a:spcBef>
                <a:spcPts val="500"/>
              </a:spcBef>
              <a:spcAft>
                <a:spcPts val="0"/>
              </a:spcAft>
              <a:buClr>
                <a:schemeClr val="lt1"/>
              </a:buClr>
              <a:buSzPts val="1800"/>
              <a:buChar char="•"/>
              <a:defRPr sz="1800">
                <a:solidFill>
                  <a:schemeClr val="lt1"/>
                </a:solidFill>
              </a:defRPr>
            </a:lvl2pPr>
            <a:lvl3pPr marL="1371600" lvl="2" indent="-330200" algn="l" rtl="0">
              <a:lnSpc>
                <a:spcPct val="90000"/>
              </a:lnSpc>
              <a:spcBef>
                <a:spcPts val="500"/>
              </a:spcBef>
              <a:spcAft>
                <a:spcPts val="0"/>
              </a:spcAft>
              <a:buClr>
                <a:schemeClr val="lt1"/>
              </a:buClr>
              <a:buSzPts val="1600"/>
              <a:buChar char="•"/>
              <a:defRPr sz="1600">
                <a:solidFill>
                  <a:schemeClr val="lt1"/>
                </a:solidFill>
              </a:defRPr>
            </a:lvl3pPr>
            <a:lvl4pPr marL="1828800" lvl="3" indent="-317500" algn="l" rtl="0">
              <a:lnSpc>
                <a:spcPct val="90000"/>
              </a:lnSpc>
              <a:spcBef>
                <a:spcPts val="500"/>
              </a:spcBef>
              <a:spcAft>
                <a:spcPts val="0"/>
              </a:spcAft>
              <a:buClr>
                <a:schemeClr val="lt1"/>
              </a:buClr>
              <a:buSzPts val="1400"/>
              <a:buChar char="•"/>
              <a:defRPr sz="1400">
                <a:solidFill>
                  <a:schemeClr val="lt1"/>
                </a:solidFill>
              </a:defRPr>
            </a:lvl4pPr>
            <a:lvl5pPr marL="2286000" lvl="4" indent="-317500" algn="l" rtl="0">
              <a:lnSpc>
                <a:spcPct val="90000"/>
              </a:lnSpc>
              <a:spcBef>
                <a:spcPts val="500"/>
              </a:spcBef>
              <a:spcAft>
                <a:spcPts val="0"/>
              </a:spcAft>
              <a:buClr>
                <a:schemeClr val="lt1"/>
              </a:buClr>
              <a:buSzPts val="1400"/>
              <a:buChar char="•"/>
              <a:defRPr sz="14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内容与标题">
  <p:cSld name="内容与标题">
    <p:spTree>
      <p:nvGrpSpPr>
        <p:cNvPr id="1" name="Shape 170"/>
        <p:cNvGrpSpPr/>
        <p:nvPr/>
      </p:nvGrpSpPr>
      <p:grpSpPr>
        <a:xfrm>
          <a:off x="0" y="0"/>
          <a:ext cx="0" cy="0"/>
          <a:chOff x="0" y="0"/>
          <a:chExt cx="0" cy="0"/>
        </a:xfrm>
      </p:grpSpPr>
      <p:sp>
        <p:nvSpPr>
          <p:cNvPr id="171" name="Google Shape;171;p42" descr="View of a lake and mountain rang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72" name="Google Shape;172;p42"/>
          <p:cNvSpPr/>
          <p:nvPr/>
        </p:nvSpPr>
        <p:spPr>
          <a:xfrm>
            <a:off x="129539" y="128016"/>
            <a:ext cx="11932800" cy="6602100"/>
          </a:xfrm>
          <a:prstGeom prst="rect">
            <a:avLst/>
          </a:prstGeom>
          <a:gradFill>
            <a:gsLst>
              <a:gs pos="0">
                <a:srgbClr val="004CB9">
                  <a:alpha val="80000"/>
                </a:srgbClr>
              </a:gs>
              <a:gs pos="100000">
                <a:srgbClr val="005500">
                  <a:alpha val="80000"/>
                </a:srgbClr>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73" name="Google Shape;173;p42"/>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4" name="Google Shape;174;p42"/>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42"/>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p42"/>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77" name="Google Shape;177;p42"/>
          <p:cNvSpPr/>
          <p:nvPr/>
        </p:nvSpPr>
        <p:spPr>
          <a:xfrm>
            <a:off x="915026" y="2105709"/>
            <a:ext cx="37491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78" name="Google Shape;178;p4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200"/>
              <a:buFont typeface="Gill Sans"/>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9" name="Google Shape;179;p42"/>
          <p:cNvSpPr txBox="1">
            <a:spLocks noGrp="1"/>
          </p:cNvSpPr>
          <p:nvPr>
            <p:ph type="body" idx="1"/>
          </p:nvPr>
        </p:nvSpPr>
        <p:spPr>
          <a:xfrm>
            <a:off x="839788" y="2177592"/>
            <a:ext cx="3932100" cy="369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600"/>
              <a:buNone/>
              <a:defRPr sz="1600">
                <a:solidFill>
                  <a:schemeClr val="lt2"/>
                </a:solidFill>
              </a:defRPr>
            </a:lvl1pPr>
            <a:lvl2pPr marL="914400" lvl="1" indent="-228600" algn="l" rtl="0">
              <a:lnSpc>
                <a:spcPct val="90000"/>
              </a:lnSpc>
              <a:spcBef>
                <a:spcPts val="500"/>
              </a:spcBef>
              <a:spcAft>
                <a:spcPts val="0"/>
              </a:spcAft>
              <a:buClr>
                <a:schemeClr val="dk2"/>
              </a:buClr>
              <a:buSzPts val="1400"/>
              <a:buNone/>
              <a:defRPr sz="1400"/>
            </a:lvl2pPr>
            <a:lvl3pPr marL="1371600" lvl="2" indent="-228600" algn="l" rtl="0">
              <a:lnSpc>
                <a:spcPct val="90000"/>
              </a:lnSpc>
              <a:spcBef>
                <a:spcPts val="500"/>
              </a:spcBef>
              <a:spcAft>
                <a:spcPts val="0"/>
              </a:spcAft>
              <a:buClr>
                <a:schemeClr val="dk2"/>
              </a:buClr>
              <a:buSzPts val="1200"/>
              <a:buNone/>
              <a:defRPr sz="1200"/>
            </a:lvl3pPr>
            <a:lvl4pPr marL="1828800" lvl="3" indent="-228600" algn="l" rtl="0">
              <a:lnSpc>
                <a:spcPct val="90000"/>
              </a:lnSpc>
              <a:spcBef>
                <a:spcPts val="500"/>
              </a:spcBef>
              <a:spcAft>
                <a:spcPts val="0"/>
              </a:spcAft>
              <a:buClr>
                <a:schemeClr val="dk2"/>
              </a:buClr>
              <a:buSzPts val="1000"/>
              <a:buNone/>
              <a:defRPr sz="1000"/>
            </a:lvl4pPr>
            <a:lvl5pPr marL="2286000" lvl="4" indent="-228600" algn="l" rtl="0">
              <a:lnSpc>
                <a:spcPct val="90000"/>
              </a:lnSpc>
              <a:spcBef>
                <a:spcPts val="500"/>
              </a:spcBef>
              <a:spcAft>
                <a:spcPts val="0"/>
              </a:spcAft>
              <a:buClr>
                <a:schemeClr val="dk2"/>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80" name="Google Shape;180;p42"/>
          <p:cNvSpPr txBox="1">
            <a:spLocks noGrp="1"/>
          </p:cNvSpPr>
          <p:nvPr>
            <p:ph type="body" idx="2"/>
          </p:nvPr>
        </p:nvSpPr>
        <p:spPr>
          <a:xfrm>
            <a:off x="5180012" y="457200"/>
            <a:ext cx="6172200" cy="540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Clr>
                <a:schemeClr val="lt1"/>
              </a:buClr>
              <a:buSzPts val="2800"/>
              <a:buChar char="•"/>
              <a:defRPr sz="2800">
                <a:solidFill>
                  <a:schemeClr val="lt1"/>
                </a:solidFill>
              </a:defRPr>
            </a:lvl1pPr>
            <a:lvl2pPr marL="914400" lvl="1" indent="-381000" algn="l" rtl="0">
              <a:lnSpc>
                <a:spcPct val="90000"/>
              </a:lnSpc>
              <a:spcBef>
                <a:spcPts val="500"/>
              </a:spcBef>
              <a:spcAft>
                <a:spcPts val="0"/>
              </a:spcAft>
              <a:buClr>
                <a:schemeClr val="lt1"/>
              </a:buClr>
              <a:buSzPts val="2400"/>
              <a:buChar char="•"/>
              <a:defRPr sz="2400">
                <a:solidFill>
                  <a:schemeClr val="lt1"/>
                </a:solidFill>
              </a:defRPr>
            </a:lvl2pPr>
            <a:lvl3pPr marL="1371600" lvl="2" indent="-355600" algn="l" rtl="0">
              <a:lnSpc>
                <a:spcPct val="90000"/>
              </a:lnSpc>
              <a:spcBef>
                <a:spcPts val="500"/>
              </a:spcBef>
              <a:spcAft>
                <a:spcPts val="0"/>
              </a:spcAft>
              <a:buClr>
                <a:schemeClr val="lt1"/>
              </a:buClr>
              <a:buSzPts val="2000"/>
              <a:buChar char="•"/>
              <a:defRPr sz="2000">
                <a:solidFill>
                  <a:schemeClr val="lt1"/>
                </a:solidFill>
              </a:defRPr>
            </a:lvl3pPr>
            <a:lvl4pPr marL="1828800" lvl="3" indent="-342900" algn="l" rtl="0">
              <a:lnSpc>
                <a:spcPct val="90000"/>
              </a:lnSpc>
              <a:spcBef>
                <a:spcPts val="500"/>
              </a:spcBef>
              <a:spcAft>
                <a:spcPts val="0"/>
              </a:spcAft>
              <a:buClr>
                <a:schemeClr val="lt1"/>
              </a:buClr>
              <a:buSzPts val="1800"/>
              <a:buChar char="•"/>
              <a:defRPr sz="1800">
                <a:solidFill>
                  <a:schemeClr val="lt1"/>
                </a:solidFill>
              </a:defRPr>
            </a:lvl4pPr>
            <a:lvl5pPr marL="2286000" lvl="4" indent="-342900" algn="l" rtl="0">
              <a:lnSpc>
                <a:spcPct val="90000"/>
              </a:lnSpc>
              <a:spcBef>
                <a:spcPts val="500"/>
              </a:spcBef>
              <a:spcAft>
                <a:spcPts val="0"/>
              </a:spcAft>
              <a:buClr>
                <a:schemeClr val="lt1"/>
              </a:buClr>
              <a:buSzPts val="1800"/>
              <a:buChar char="•"/>
              <a:defRPr sz="1800">
                <a:solidFill>
                  <a:schemeClr val="lt1"/>
                </a:solidFill>
              </a:defRPr>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图片与标题">
  <p:cSld name="图片与标题">
    <p:spTree>
      <p:nvGrpSpPr>
        <p:cNvPr id="1" name="Shape 181"/>
        <p:cNvGrpSpPr/>
        <p:nvPr/>
      </p:nvGrpSpPr>
      <p:grpSpPr>
        <a:xfrm>
          <a:off x="0" y="0"/>
          <a:ext cx="0" cy="0"/>
          <a:chOff x="0" y="0"/>
          <a:chExt cx="0" cy="0"/>
        </a:xfrm>
      </p:grpSpPr>
      <p:sp>
        <p:nvSpPr>
          <p:cNvPr id="182" name="Google Shape;182;p43" descr="View of a lake and mountain rang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83" name="Google Shape;183;p43"/>
          <p:cNvSpPr/>
          <p:nvPr/>
        </p:nvSpPr>
        <p:spPr>
          <a:xfrm>
            <a:off x="129539" y="128016"/>
            <a:ext cx="11932800" cy="6602100"/>
          </a:xfrm>
          <a:prstGeom prst="rect">
            <a:avLst/>
          </a:prstGeom>
          <a:gradFill>
            <a:gsLst>
              <a:gs pos="0">
                <a:srgbClr val="004CB9">
                  <a:alpha val="80000"/>
                </a:srgbClr>
              </a:gs>
              <a:gs pos="100000">
                <a:srgbClr val="005500">
                  <a:alpha val="80000"/>
                </a:srgbClr>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84" name="Google Shape;184;p43"/>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85" name="Google Shape;185;p43"/>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p43"/>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7" name="Google Shape;187;p43"/>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88" name="Google Shape;188;p43"/>
          <p:cNvSpPr/>
          <p:nvPr/>
        </p:nvSpPr>
        <p:spPr>
          <a:xfrm>
            <a:off x="915026" y="2105709"/>
            <a:ext cx="37491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89" name="Google Shape;189;p4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200"/>
              <a:buFont typeface="Gill Sans"/>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p43"/>
          <p:cNvSpPr txBox="1">
            <a:spLocks noGrp="1"/>
          </p:cNvSpPr>
          <p:nvPr>
            <p:ph type="body" idx="1"/>
          </p:nvPr>
        </p:nvSpPr>
        <p:spPr>
          <a:xfrm>
            <a:off x="839788" y="2177592"/>
            <a:ext cx="3932100" cy="369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600"/>
              <a:buNone/>
              <a:defRPr sz="1600">
                <a:solidFill>
                  <a:schemeClr val="lt2"/>
                </a:solidFill>
              </a:defRPr>
            </a:lvl1pPr>
            <a:lvl2pPr marL="914400" lvl="1" indent="-228600" algn="l" rtl="0">
              <a:lnSpc>
                <a:spcPct val="90000"/>
              </a:lnSpc>
              <a:spcBef>
                <a:spcPts val="500"/>
              </a:spcBef>
              <a:spcAft>
                <a:spcPts val="0"/>
              </a:spcAft>
              <a:buClr>
                <a:schemeClr val="dk2"/>
              </a:buClr>
              <a:buSzPts val="1400"/>
              <a:buNone/>
              <a:defRPr sz="1400"/>
            </a:lvl2pPr>
            <a:lvl3pPr marL="1371600" lvl="2" indent="-228600" algn="l" rtl="0">
              <a:lnSpc>
                <a:spcPct val="90000"/>
              </a:lnSpc>
              <a:spcBef>
                <a:spcPts val="500"/>
              </a:spcBef>
              <a:spcAft>
                <a:spcPts val="0"/>
              </a:spcAft>
              <a:buClr>
                <a:schemeClr val="dk2"/>
              </a:buClr>
              <a:buSzPts val="1200"/>
              <a:buNone/>
              <a:defRPr sz="1200"/>
            </a:lvl3pPr>
            <a:lvl4pPr marL="1828800" lvl="3" indent="-228600" algn="l" rtl="0">
              <a:lnSpc>
                <a:spcPct val="90000"/>
              </a:lnSpc>
              <a:spcBef>
                <a:spcPts val="500"/>
              </a:spcBef>
              <a:spcAft>
                <a:spcPts val="0"/>
              </a:spcAft>
              <a:buClr>
                <a:schemeClr val="dk2"/>
              </a:buClr>
              <a:buSzPts val="1000"/>
              <a:buNone/>
              <a:defRPr sz="1000"/>
            </a:lvl4pPr>
            <a:lvl5pPr marL="2286000" lvl="4" indent="-228600" algn="l" rtl="0">
              <a:lnSpc>
                <a:spcPct val="90000"/>
              </a:lnSpc>
              <a:spcBef>
                <a:spcPts val="500"/>
              </a:spcBef>
              <a:spcAft>
                <a:spcPts val="0"/>
              </a:spcAft>
              <a:buClr>
                <a:schemeClr val="dk2"/>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91" name="Google Shape;191;p43"/>
          <p:cNvSpPr>
            <a:spLocks noGrp="1"/>
          </p:cNvSpPr>
          <p:nvPr>
            <p:ph type="pic" idx="2"/>
          </p:nvPr>
        </p:nvSpPr>
        <p:spPr>
          <a:xfrm>
            <a:off x="5183188" y="457201"/>
            <a:ext cx="6172200" cy="54039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2"/>
              </a:buClr>
              <a:buSzPts val="2800"/>
              <a:buFont typeface="Arial"/>
              <a:buNone/>
              <a:defRPr sz="2800" b="0" i="0" u="none" strike="noStrike" cap="none">
                <a:solidFill>
                  <a:schemeClr val="dk2"/>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2"/>
              </a:buClr>
              <a:buSzPts val="2400"/>
              <a:buFont typeface="Arial"/>
              <a:buNone/>
              <a:defRPr sz="2400" b="0" i="0" u="none" strike="noStrike" cap="none">
                <a:solidFill>
                  <a:schemeClr val="dk2"/>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Franklin"/>
                <a:ea typeface="Libre Franklin"/>
                <a:cs typeface="Libre Franklin"/>
                <a:sym typeface="Libre Franklin"/>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192"/>
        <p:cNvGrpSpPr/>
        <p:nvPr/>
      </p:nvGrpSpPr>
      <p:grpSpPr>
        <a:xfrm>
          <a:off x="0" y="0"/>
          <a:ext cx="0" cy="0"/>
          <a:chOff x="0" y="0"/>
          <a:chExt cx="0" cy="0"/>
        </a:xfrm>
      </p:grpSpPr>
      <p:sp>
        <p:nvSpPr>
          <p:cNvPr id="193" name="Google Shape;193;p44" descr="Unpaved road lined with trees, mountain side driv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94" name="Google Shape;194;p44"/>
          <p:cNvSpPr/>
          <p:nvPr/>
        </p:nvSpPr>
        <p:spPr>
          <a:xfrm>
            <a:off x="129540" y="128016"/>
            <a:ext cx="11932800" cy="6602100"/>
          </a:xfrm>
          <a:prstGeom prst="rect">
            <a:avLst/>
          </a:prstGeom>
          <a:gradFill>
            <a:gsLst>
              <a:gs pos="0">
                <a:srgbClr val="004CB9">
                  <a:alpha val="80000"/>
                </a:srgbClr>
              </a:gs>
              <a:gs pos="99000">
                <a:srgbClr val="005500">
                  <a:alpha val="80000"/>
                </a:srgbClr>
              </a:gs>
              <a:gs pos="100000">
                <a:srgbClr val="005500">
                  <a:alpha val="8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95" name="Google Shape;195;p44"/>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6" name="Google Shape;196;p44"/>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7" name="Google Shape;197;p44"/>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8" name="Google Shape;198;p44"/>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nual">
  <p:cSld name="Manual">
    <p:spTree>
      <p:nvGrpSpPr>
        <p:cNvPr id="1" name="Shape 199"/>
        <p:cNvGrpSpPr/>
        <p:nvPr/>
      </p:nvGrpSpPr>
      <p:grpSpPr>
        <a:xfrm>
          <a:off x="0" y="0"/>
          <a:ext cx="0" cy="0"/>
          <a:chOff x="0" y="0"/>
          <a:chExt cx="0" cy="0"/>
        </a:xfrm>
      </p:grpSpPr>
      <p:sp>
        <p:nvSpPr>
          <p:cNvPr id="200" name="Google Shape;200;p45"/>
          <p:cNvSpPr/>
          <p:nvPr/>
        </p:nvSpPr>
        <p:spPr>
          <a:xfrm>
            <a:off x="129540" y="128016"/>
            <a:ext cx="11932800" cy="6602100"/>
          </a:xfrm>
          <a:prstGeom prst="rect">
            <a:avLst/>
          </a:prstGeom>
          <a:gradFill>
            <a:gsLst>
              <a:gs pos="0">
                <a:schemeClr val="accent2"/>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201" name="Google Shape;201;p45"/>
          <p:cNvSpPr txBox="1">
            <a:spLocks noGrp="1"/>
          </p:cNvSpPr>
          <p:nvPr>
            <p:ph type="title"/>
          </p:nvPr>
        </p:nvSpPr>
        <p:spPr>
          <a:xfrm>
            <a:off x="838200" y="557629"/>
            <a:ext cx="10515600" cy="1325700"/>
          </a:xfrm>
          <a:prstGeom prst="rect">
            <a:avLst/>
          </a:prstGeom>
          <a:noFill/>
          <a:ln>
            <a:noFill/>
          </a:ln>
        </p:spPr>
        <p:txBody>
          <a:bodyPr spcFirstLastPara="1" wrap="square" lIns="0" tIns="45700" rIns="0" bIns="45700" anchor="ctr" anchorCtr="0">
            <a:noAutofit/>
          </a:bodyPr>
          <a:lstStyle>
            <a:lvl1pPr lvl="0" algn="ctr"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2" name="Google Shape;202;p45"/>
          <p:cNvSpPr/>
          <p:nvPr/>
        </p:nvSpPr>
        <p:spPr>
          <a:xfrm>
            <a:off x="2017776" y="1667974"/>
            <a:ext cx="81564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203" name="Google Shape;203;p45"/>
          <p:cNvSpPr txBox="1">
            <a:spLocks noGrp="1"/>
          </p:cNvSpPr>
          <p:nvPr>
            <p:ph type="body" idx="1"/>
          </p:nvPr>
        </p:nvSpPr>
        <p:spPr>
          <a:xfrm>
            <a:off x="855578" y="1960171"/>
            <a:ext cx="882600" cy="1092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lt2"/>
              </a:buClr>
              <a:buSzPts val="8000"/>
              <a:buNone/>
              <a:defRPr sz="8000" b="1">
                <a:solidFill>
                  <a:schemeClr val="lt2"/>
                </a:solidFill>
                <a:latin typeface="Gill Sans"/>
                <a:ea typeface="Gill Sans"/>
                <a:cs typeface="Gill Sans"/>
                <a:sym typeface="Gill Sans"/>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4" name="Google Shape;204;p45"/>
          <p:cNvSpPr txBox="1">
            <a:spLocks noGrp="1"/>
          </p:cNvSpPr>
          <p:nvPr>
            <p:ph type="body" idx="2"/>
          </p:nvPr>
        </p:nvSpPr>
        <p:spPr>
          <a:xfrm>
            <a:off x="1442535" y="1984171"/>
            <a:ext cx="3103200" cy="10323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00"/>
              </a:spcBef>
              <a:spcAft>
                <a:spcPts val="0"/>
              </a:spcAft>
              <a:buClr>
                <a:schemeClr val="lt1"/>
              </a:buClr>
              <a:buSzPts val="3000"/>
              <a:buNone/>
              <a:defRPr sz="3000" b="0">
                <a:solidFill>
                  <a:schemeClr val="lt1"/>
                </a:solidFill>
                <a:latin typeface="Gill Sans"/>
                <a:ea typeface="Gill Sans"/>
                <a:cs typeface="Gill Sans"/>
                <a:sym typeface="Gill Sans"/>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5" name="Google Shape;205;p45"/>
          <p:cNvSpPr txBox="1">
            <a:spLocks noGrp="1"/>
          </p:cNvSpPr>
          <p:nvPr>
            <p:ph type="body" idx="3"/>
          </p:nvPr>
        </p:nvSpPr>
        <p:spPr>
          <a:xfrm>
            <a:off x="4820642" y="1960171"/>
            <a:ext cx="882600" cy="1092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lt2"/>
              </a:buClr>
              <a:buSzPts val="8000"/>
              <a:buNone/>
              <a:defRPr sz="8000" b="1">
                <a:solidFill>
                  <a:schemeClr val="lt2"/>
                </a:solidFill>
                <a:latin typeface="Gill Sans"/>
                <a:ea typeface="Gill Sans"/>
                <a:cs typeface="Gill Sans"/>
                <a:sym typeface="Gill Sans"/>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6" name="Google Shape;206;p45"/>
          <p:cNvSpPr txBox="1">
            <a:spLocks noGrp="1"/>
          </p:cNvSpPr>
          <p:nvPr>
            <p:ph type="body" idx="4"/>
          </p:nvPr>
        </p:nvSpPr>
        <p:spPr>
          <a:xfrm>
            <a:off x="5477939" y="1984171"/>
            <a:ext cx="2244000" cy="10323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00"/>
              </a:spcBef>
              <a:spcAft>
                <a:spcPts val="0"/>
              </a:spcAft>
              <a:buClr>
                <a:schemeClr val="lt1"/>
              </a:buClr>
              <a:buSzPts val="3000"/>
              <a:buNone/>
              <a:defRPr sz="3000" b="0">
                <a:solidFill>
                  <a:schemeClr val="lt1"/>
                </a:solidFill>
                <a:latin typeface="Gill Sans"/>
                <a:ea typeface="Gill Sans"/>
                <a:cs typeface="Gill Sans"/>
                <a:sym typeface="Gill Sans"/>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7" name="Google Shape;207;p45"/>
          <p:cNvSpPr txBox="1">
            <a:spLocks noGrp="1"/>
          </p:cNvSpPr>
          <p:nvPr>
            <p:ph type="body" idx="5"/>
          </p:nvPr>
        </p:nvSpPr>
        <p:spPr>
          <a:xfrm>
            <a:off x="7906755" y="1977950"/>
            <a:ext cx="882600" cy="1092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lt2"/>
              </a:buClr>
              <a:buSzPts val="8000"/>
              <a:buNone/>
              <a:defRPr sz="8000" b="1">
                <a:solidFill>
                  <a:schemeClr val="lt2"/>
                </a:solidFill>
                <a:latin typeface="Gill Sans"/>
                <a:ea typeface="Gill Sans"/>
                <a:cs typeface="Gill Sans"/>
                <a:sym typeface="Gill Sans"/>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8" name="Google Shape;208;p45"/>
          <p:cNvSpPr txBox="1">
            <a:spLocks noGrp="1"/>
          </p:cNvSpPr>
          <p:nvPr>
            <p:ph type="body" idx="6"/>
          </p:nvPr>
        </p:nvSpPr>
        <p:spPr>
          <a:xfrm>
            <a:off x="8564052" y="2001950"/>
            <a:ext cx="2959200" cy="10323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00"/>
              </a:spcBef>
              <a:spcAft>
                <a:spcPts val="0"/>
              </a:spcAft>
              <a:buClr>
                <a:schemeClr val="lt1"/>
              </a:buClr>
              <a:buSzPts val="3000"/>
              <a:buNone/>
              <a:defRPr sz="3000" b="0">
                <a:solidFill>
                  <a:schemeClr val="lt1"/>
                </a:solidFill>
                <a:latin typeface="Gill Sans"/>
                <a:ea typeface="Gill Sans"/>
                <a:cs typeface="Gill Sans"/>
                <a:sym typeface="Gill Sans"/>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9" name="Google Shape;209;p45"/>
          <p:cNvSpPr txBox="1">
            <a:spLocks noGrp="1"/>
          </p:cNvSpPr>
          <p:nvPr>
            <p:ph type="body" idx="7"/>
          </p:nvPr>
        </p:nvSpPr>
        <p:spPr>
          <a:xfrm>
            <a:off x="1020059" y="3103993"/>
            <a:ext cx="1698600" cy="800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600"/>
              <a:buNone/>
              <a:defRPr sz="1600" b="0">
                <a:solidFill>
                  <a:schemeClr val="lt1"/>
                </a:solidFill>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0" name="Google Shape;210;p45"/>
          <p:cNvSpPr txBox="1">
            <a:spLocks noGrp="1"/>
          </p:cNvSpPr>
          <p:nvPr>
            <p:ph type="body" idx="8"/>
          </p:nvPr>
        </p:nvSpPr>
        <p:spPr>
          <a:xfrm>
            <a:off x="2718684" y="3103993"/>
            <a:ext cx="1698600" cy="800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600"/>
              <a:buNone/>
              <a:defRPr sz="1600" b="0">
                <a:solidFill>
                  <a:schemeClr val="lt1"/>
                </a:solidFill>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1" name="Google Shape;211;p45"/>
          <p:cNvSpPr txBox="1">
            <a:spLocks noGrp="1"/>
          </p:cNvSpPr>
          <p:nvPr>
            <p:ph type="body" idx="9"/>
          </p:nvPr>
        </p:nvSpPr>
        <p:spPr>
          <a:xfrm>
            <a:off x="4794793" y="3103993"/>
            <a:ext cx="2599200" cy="800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600"/>
              <a:buNone/>
              <a:defRPr sz="1600" b="0">
                <a:solidFill>
                  <a:schemeClr val="lt1"/>
                </a:solidFill>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2" name="Google Shape;212;p45"/>
          <p:cNvSpPr txBox="1">
            <a:spLocks noGrp="1"/>
          </p:cNvSpPr>
          <p:nvPr>
            <p:ph type="body" idx="13"/>
          </p:nvPr>
        </p:nvSpPr>
        <p:spPr>
          <a:xfrm>
            <a:off x="7876955" y="3102450"/>
            <a:ext cx="3726300" cy="800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600"/>
              <a:buNone/>
              <a:defRPr sz="1600" b="0">
                <a:solidFill>
                  <a:schemeClr val="lt1"/>
                </a:solidFill>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3" name="Google Shape;213;p45"/>
          <p:cNvSpPr txBox="1">
            <a:spLocks noGrp="1"/>
          </p:cNvSpPr>
          <p:nvPr>
            <p:ph type="body" idx="14"/>
          </p:nvPr>
        </p:nvSpPr>
        <p:spPr>
          <a:xfrm>
            <a:off x="1657040" y="5751926"/>
            <a:ext cx="8877900" cy="4704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accent4"/>
              </a:buClr>
              <a:buSzPts val="1600"/>
              <a:buNone/>
              <a:defRPr sz="1600" b="0">
                <a:solidFill>
                  <a:schemeClr val="accent4"/>
                </a:solidFill>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4" name="Google Shape;214;p45"/>
          <p:cNvSpPr txBox="1">
            <a:spLocks noGrp="1"/>
          </p:cNvSpPr>
          <p:nvPr>
            <p:ph type="body" idx="15"/>
          </p:nvPr>
        </p:nvSpPr>
        <p:spPr>
          <a:xfrm>
            <a:off x="4794791" y="5070254"/>
            <a:ext cx="2599200" cy="800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600"/>
              <a:buNone/>
              <a:defRPr sz="1600" b="0">
                <a:solidFill>
                  <a:schemeClr val="lt2"/>
                </a:solidFill>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5" name="Google Shape;215;p45"/>
          <p:cNvSpPr txBox="1">
            <a:spLocks noGrp="1"/>
          </p:cNvSpPr>
          <p:nvPr>
            <p:ph type="body" idx="16"/>
          </p:nvPr>
        </p:nvSpPr>
        <p:spPr>
          <a:xfrm>
            <a:off x="7890713" y="5070254"/>
            <a:ext cx="3712800" cy="800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600"/>
              <a:buNone/>
              <a:defRPr sz="1600" b="0">
                <a:solidFill>
                  <a:schemeClr val="lt2"/>
                </a:solidFill>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6" name="Google Shape;216;p45"/>
          <p:cNvSpPr>
            <a:spLocks noGrp="1"/>
          </p:cNvSpPr>
          <p:nvPr>
            <p:ph type="pic" idx="17"/>
          </p:nvPr>
        </p:nvSpPr>
        <p:spPr>
          <a:xfrm>
            <a:off x="1020058" y="3976866"/>
            <a:ext cx="3273600" cy="16185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17" name="Google Shape;217;p45"/>
          <p:cNvSpPr>
            <a:spLocks noGrp="1"/>
          </p:cNvSpPr>
          <p:nvPr>
            <p:ph type="pic" idx="18"/>
          </p:nvPr>
        </p:nvSpPr>
        <p:spPr>
          <a:xfrm>
            <a:off x="4794792" y="4041034"/>
            <a:ext cx="2599200" cy="896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18" name="Google Shape;218;p45"/>
          <p:cNvSpPr>
            <a:spLocks noGrp="1"/>
          </p:cNvSpPr>
          <p:nvPr>
            <p:ph type="pic" idx="19"/>
          </p:nvPr>
        </p:nvSpPr>
        <p:spPr>
          <a:xfrm>
            <a:off x="7876955" y="4041034"/>
            <a:ext cx="2599200" cy="8964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071364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3"/>
        <p:cNvGrpSpPr/>
        <p:nvPr/>
      </p:nvGrpSpPr>
      <p:grpSpPr>
        <a:xfrm>
          <a:off x="0" y="0"/>
          <a:ext cx="0" cy="0"/>
          <a:chOff x="0" y="0"/>
          <a:chExt cx="0" cy="0"/>
        </a:xfrm>
      </p:grpSpPr>
      <p:sp>
        <p:nvSpPr>
          <p:cNvPr id="24" name="Google Shape;24;p28" descr="View of a lake with pine trees and mountain rang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25" name="Google Shape;25;p28"/>
          <p:cNvSpPr/>
          <p:nvPr/>
        </p:nvSpPr>
        <p:spPr>
          <a:xfrm>
            <a:off x="129540" y="128016"/>
            <a:ext cx="6858000" cy="6602100"/>
          </a:xfrm>
          <a:prstGeom prst="rect">
            <a:avLst/>
          </a:prstGeom>
          <a:gradFill>
            <a:gsLst>
              <a:gs pos="0">
                <a:srgbClr val="004CB9">
                  <a:alpha val="80000"/>
                </a:srgbClr>
              </a:gs>
              <a:gs pos="100000">
                <a:srgbClr val="005500">
                  <a:alpha val="80000"/>
                </a:srgbClr>
              </a:gs>
            </a:gsLst>
            <a:lin ang="168002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26" name="Google Shape;26;p28"/>
          <p:cNvSpPr txBox="1">
            <a:spLocks noGrp="1"/>
          </p:cNvSpPr>
          <p:nvPr>
            <p:ph type="title"/>
          </p:nvPr>
        </p:nvSpPr>
        <p:spPr>
          <a:xfrm>
            <a:off x="841248" y="1169256"/>
            <a:ext cx="5286000" cy="782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28"/>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8" name="Google Shape;28;p28"/>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28"/>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28"/>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31" name="Google Shape;31;p28"/>
          <p:cNvSpPr txBox="1">
            <a:spLocks noGrp="1"/>
          </p:cNvSpPr>
          <p:nvPr>
            <p:ph type="body" idx="1"/>
          </p:nvPr>
        </p:nvSpPr>
        <p:spPr>
          <a:xfrm>
            <a:off x="841248" y="2136036"/>
            <a:ext cx="5286000" cy="857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2300"/>
              <a:buNone/>
              <a:defRPr sz="2300">
                <a:solidFill>
                  <a:schemeClr val="lt2"/>
                </a:solidFill>
              </a:defRPr>
            </a:lvl1pPr>
            <a:lvl2pPr marL="914400" lvl="1" indent="-342900" algn="l" rtl="0">
              <a:lnSpc>
                <a:spcPct val="90000"/>
              </a:lnSpc>
              <a:spcBef>
                <a:spcPts val="500"/>
              </a:spcBef>
              <a:spcAft>
                <a:spcPts val="0"/>
              </a:spcAft>
              <a:buClr>
                <a:schemeClr val="dk2"/>
              </a:buClr>
              <a:buSzPts val="1800"/>
              <a:buChar char="•"/>
              <a:defRPr sz="1800"/>
            </a:lvl2pPr>
            <a:lvl3pPr marL="1371600" lvl="2" indent="-342900" algn="l" rtl="0">
              <a:lnSpc>
                <a:spcPct val="90000"/>
              </a:lnSpc>
              <a:spcBef>
                <a:spcPts val="500"/>
              </a:spcBef>
              <a:spcAft>
                <a:spcPts val="0"/>
              </a:spcAft>
              <a:buClr>
                <a:schemeClr val="dk2"/>
              </a:buClr>
              <a:buSzPts val="1800"/>
              <a:buChar char="•"/>
              <a:defRPr sz="1800"/>
            </a:lvl3pPr>
            <a:lvl4pPr marL="1828800" lvl="3" indent="-342900" algn="l" rtl="0">
              <a:lnSpc>
                <a:spcPct val="90000"/>
              </a:lnSpc>
              <a:spcBef>
                <a:spcPts val="500"/>
              </a:spcBef>
              <a:spcAft>
                <a:spcPts val="0"/>
              </a:spcAft>
              <a:buClr>
                <a:schemeClr val="dk2"/>
              </a:buClr>
              <a:buSzPts val="1800"/>
              <a:buChar char="•"/>
              <a:defRPr sz="1800"/>
            </a:lvl4pPr>
            <a:lvl5pPr marL="2286000" lvl="4" indent="-342900" algn="l" rtl="0">
              <a:lnSpc>
                <a:spcPct val="90000"/>
              </a:lnSpc>
              <a:spcBef>
                <a:spcPts val="500"/>
              </a:spcBef>
              <a:spcAft>
                <a:spcPts val="0"/>
              </a:spcAft>
              <a:buClr>
                <a:schemeClr val="dk2"/>
              </a:buClr>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 name="Google Shape;32;p28"/>
          <p:cNvSpPr/>
          <p:nvPr/>
        </p:nvSpPr>
        <p:spPr>
          <a:xfrm>
            <a:off x="915026" y="1992586"/>
            <a:ext cx="44280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33" name="Google Shape;33;p28"/>
          <p:cNvSpPr txBox="1">
            <a:spLocks noGrp="1"/>
          </p:cNvSpPr>
          <p:nvPr>
            <p:ph type="body" idx="2"/>
          </p:nvPr>
        </p:nvSpPr>
        <p:spPr>
          <a:xfrm>
            <a:off x="838199" y="3100269"/>
            <a:ext cx="5289000" cy="2588700"/>
          </a:xfrm>
          <a:prstGeom prst="rect">
            <a:avLst/>
          </a:prstGeom>
          <a:noFill/>
          <a:ln>
            <a:noFill/>
          </a:ln>
        </p:spPr>
        <p:txBody>
          <a:bodyPr spcFirstLastPara="1" wrap="square" lIns="0" tIns="45700" rIns="91425" bIns="45700" anchor="t" anchorCtr="0">
            <a:noAutofit/>
          </a:bodyPr>
          <a:lstStyle>
            <a:lvl1pPr marL="457200" lvl="0" indent="-330200" algn="l" rtl="0">
              <a:lnSpc>
                <a:spcPct val="90000"/>
              </a:lnSpc>
              <a:spcBef>
                <a:spcPts val="600"/>
              </a:spcBef>
              <a:spcAft>
                <a:spcPts val="0"/>
              </a:spcAft>
              <a:buClr>
                <a:schemeClr val="lt2"/>
              </a:buClr>
              <a:buSzPts val="1600"/>
              <a:buFont typeface="Arial"/>
              <a:buChar char="•"/>
              <a:defRPr sz="1600" b="0" i="0">
                <a:solidFill>
                  <a:schemeClr val="lt1"/>
                </a:solidFill>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Section Layout">
  <p:cSld name="Two Section Layout">
    <p:spTree>
      <p:nvGrpSpPr>
        <p:cNvPr id="1" name="Shape 34"/>
        <p:cNvGrpSpPr/>
        <p:nvPr/>
      </p:nvGrpSpPr>
      <p:grpSpPr>
        <a:xfrm>
          <a:off x="0" y="0"/>
          <a:ext cx="0" cy="0"/>
          <a:chOff x="0" y="0"/>
          <a:chExt cx="0" cy="0"/>
        </a:xfrm>
      </p:grpSpPr>
      <p:sp>
        <p:nvSpPr>
          <p:cNvPr id="35" name="Google Shape;35;p29" descr="Unpaved road lined with trees, mountain side driv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36" name="Google Shape;36;p29"/>
          <p:cNvSpPr/>
          <p:nvPr/>
        </p:nvSpPr>
        <p:spPr>
          <a:xfrm>
            <a:off x="129540" y="128016"/>
            <a:ext cx="11932800" cy="6602100"/>
          </a:xfrm>
          <a:prstGeom prst="rect">
            <a:avLst/>
          </a:prstGeom>
          <a:gradFill>
            <a:gsLst>
              <a:gs pos="0">
                <a:srgbClr val="004CB9">
                  <a:alpha val="80000"/>
                </a:srgbClr>
              </a:gs>
              <a:gs pos="99000">
                <a:srgbClr val="005500">
                  <a:alpha val="80000"/>
                </a:srgbClr>
              </a:gs>
              <a:gs pos="100000">
                <a:srgbClr val="005500">
                  <a:alpha val="8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37" name="Google Shape;37;p29"/>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8" name="Google Shape;38;p29"/>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29"/>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29"/>
          <p:cNvSpPr txBox="1">
            <a:spLocks noGrp="1"/>
          </p:cNvSpPr>
          <p:nvPr>
            <p:ph type="body" idx="1"/>
          </p:nvPr>
        </p:nvSpPr>
        <p:spPr>
          <a:xfrm>
            <a:off x="1159649" y="2738211"/>
            <a:ext cx="4183500" cy="454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3000"/>
              <a:buNone/>
              <a:defRPr sz="3000" b="0">
                <a:solidFill>
                  <a:schemeClr val="lt1"/>
                </a:solidFill>
                <a:latin typeface="Gill Sans"/>
                <a:ea typeface="Gill Sans"/>
                <a:cs typeface="Gill Sans"/>
                <a:sym typeface="Gill Sans"/>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29"/>
          <p:cNvSpPr txBox="1">
            <a:spLocks noGrp="1"/>
          </p:cNvSpPr>
          <p:nvPr>
            <p:ph type="body" idx="2"/>
          </p:nvPr>
        </p:nvSpPr>
        <p:spPr>
          <a:xfrm>
            <a:off x="838201" y="1835244"/>
            <a:ext cx="10515600" cy="629100"/>
          </a:xfrm>
          <a:prstGeom prst="rect">
            <a:avLst/>
          </a:prstGeom>
          <a:noFill/>
          <a:ln>
            <a:noFill/>
          </a:ln>
        </p:spPr>
        <p:txBody>
          <a:bodyPr spcFirstLastPara="1" wrap="square" lIns="0" tIns="45700" rIns="0" bIns="45700" anchor="t" anchorCtr="0">
            <a:noAutofit/>
          </a:bodyPr>
          <a:lstStyle>
            <a:lvl1pPr marL="457200" lvl="0" indent="-228600" algn="ctr" rtl="0">
              <a:lnSpc>
                <a:spcPct val="90000"/>
              </a:lnSpc>
              <a:spcBef>
                <a:spcPts val="1000"/>
              </a:spcBef>
              <a:spcAft>
                <a:spcPts val="0"/>
              </a:spcAft>
              <a:buClr>
                <a:schemeClr val="lt2"/>
              </a:buClr>
              <a:buSzPts val="2300"/>
              <a:buNone/>
              <a:defRPr sz="2300" b="0" i="0">
                <a:solidFill>
                  <a:schemeClr val="lt2"/>
                </a:solidFill>
              </a:defRPr>
            </a:lvl1pPr>
            <a:lvl2pPr marL="914400" lvl="1" indent="-228600" algn="l" rtl="0">
              <a:lnSpc>
                <a:spcPct val="90000"/>
              </a:lnSpc>
              <a:spcBef>
                <a:spcPts val="500"/>
              </a:spcBef>
              <a:spcAft>
                <a:spcPts val="0"/>
              </a:spcAft>
              <a:buClr>
                <a:schemeClr val="dk2"/>
              </a:buClr>
              <a:buSzPts val="1800"/>
              <a:buNone/>
              <a:defRPr sz="1800" b="1" i="1"/>
            </a:lvl2pPr>
            <a:lvl3pPr marL="1371600" lvl="2" indent="-228600" algn="l" rtl="0">
              <a:lnSpc>
                <a:spcPct val="90000"/>
              </a:lnSpc>
              <a:spcBef>
                <a:spcPts val="500"/>
              </a:spcBef>
              <a:spcAft>
                <a:spcPts val="0"/>
              </a:spcAft>
              <a:buClr>
                <a:schemeClr val="dk2"/>
              </a:buClr>
              <a:buSzPts val="1800"/>
              <a:buNone/>
              <a:defRPr sz="1800" b="1" i="1"/>
            </a:lvl3pPr>
            <a:lvl4pPr marL="1828800" lvl="3" indent="-228600" algn="l" rtl="0">
              <a:lnSpc>
                <a:spcPct val="90000"/>
              </a:lnSpc>
              <a:spcBef>
                <a:spcPts val="500"/>
              </a:spcBef>
              <a:spcAft>
                <a:spcPts val="0"/>
              </a:spcAft>
              <a:buClr>
                <a:schemeClr val="dk2"/>
              </a:buClr>
              <a:buSzPts val="1800"/>
              <a:buNone/>
              <a:defRPr sz="1800" b="1" i="1"/>
            </a:lvl4pPr>
            <a:lvl5pPr marL="2286000" lvl="4" indent="-228600" algn="l" rtl="0">
              <a:lnSpc>
                <a:spcPct val="90000"/>
              </a:lnSpc>
              <a:spcBef>
                <a:spcPts val="500"/>
              </a:spcBef>
              <a:spcAft>
                <a:spcPts val="0"/>
              </a:spcAft>
              <a:buClr>
                <a:schemeClr val="dk2"/>
              </a:buClr>
              <a:buSzPts val="1800"/>
              <a:buNone/>
              <a:defRPr sz="1800" b="1" i="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 name="Google Shape;42;p29"/>
          <p:cNvSpPr txBox="1">
            <a:spLocks noGrp="1"/>
          </p:cNvSpPr>
          <p:nvPr>
            <p:ph type="body" idx="3"/>
          </p:nvPr>
        </p:nvSpPr>
        <p:spPr>
          <a:xfrm>
            <a:off x="6627121" y="2738211"/>
            <a:ext cx="4183500" cy="454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3000"/>
              <a:buNone/>
              <a:defRPr sz="3000" b="0">
                <a:solidFill>
                  <a:schemeClr val="lt1"/>
                </a:solidFill>
                <a:latin typeface="Gill Sans"/>
                <a:ea typeface="Gill Sans"/>
                <a:cs typeface="Gill Sans"/>
                <a:sym typeface="Gill Sans"/>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29"/>
          <p:cNvSpPr txBox="1">
            <a:spLocks noGrp="1"/>
          </p:cNvSpPr>
          <p:nvPr>
            <p:ph type="body" idx="4"/>
          </p:nvPr>
        </p:nvSpPr>
        <p:spPr>
          <a:xfrm>
            <a:off x="1159649" y="3428501"/>
            <a:ext cx="4365600" cy="2333700"/>
          </a:xfrm>
          <a:prstGeom prst="rect">
            <a:avLst/>
          </a:prstGeom>
          <a:noFill/>
          <a:ln>
            <a:noFill/>
          </a:ln>
        </p:spPr>
        <p:txBody>
          <a:bodyPr spcFirstLastPara="1" wrap="square" lIns="91425" tIns="45700" rIns="91425" bIns="45700" anchor="t" anchorCtr="0">
            <a:noAutofit/>
          </a:bodyPr>
          <a:lstStyle>
            <a:lvl1pPr marL="457200" lvl="0" indent="-330200" algn="l" rtl="0">
              <a:lnSpc>
                <a:spcPct val="90000"/>
              </a:lnSpc>
              <a:spcBef>
                <a:spcPts val="600"/>
              </a:spcBef>
              <a:spcAft>
                <a:spcPts val="0"/>
              </a:spcAft>
              <a:buClr>
                <a:schemeClr val="lt2"/>
              </a:buClr>
              <a:buSzPts val="1600"/>
              <a:buChar char="•"/>
              <a:defRPr sz="1600">
                <a:solidFill>
                  <a:schemeClr val="lt1"/>
                </a:solidFill>
              </a:defRPr>
            </a:lvl1pPr>
            <a:lvl2pPr marL="914400" lvl="1" indent="-381000" algn="l" rtl="0">
              <a:lnSpc>
                <a:spcPct val="90000"/>
              </a:lnSpc>
              <a:spcBef>
                <a:spcPts val="500"/>
              </a:spcBef>
              <a:spcAft>
                <a:spcPts val="0"/>
              </a:spcAft>
              <a:buClr>
                <a:srgbClr val="7F7F7F"/>
              </a:buClr>
              <a:buSzPts val="2400"/>
              <a:buChar char="•"/>
              <a:defRPr>
                <a:solidFill>
                  <a:srgbClr val="7F7F7F"/>
                </a:solidFill>
              </a:defRPr>
            </a:lvl2pPr>
            <a:lvl3pPr marL="1371600" lvl="2" indent="-355600" algn="l" rtl="0">
              <a:lnSpc>
                <a:spcPct val="90000"/>
              </a:lnSpc>
              <a:spcBef>
                <a:spcPts val="500"/>
              </a:spcBef>
              <a:spcAft>
                <a:spcPts val="0"/>
              </a:spcAft>
              <a:buClr>
                <a:srgbClr val="7F7F7F"/>
              </a:buClr>
              <a:buSzPts val="2000"/>
              <a:buChar char="•"/>
              <a:defRPr>
                <a:solidFill>
                  <a:srgbClr val="7F7F7F"/>
                </a:solidFill>
              </a:defRPr>
            </a:lvl3pPr>
            <a:lvl4pPr marL="1828800" lvl="3" indent="-342900" algn="l" rtl="0">
              <a:lnSpc>
                <a:spcPct val="90000"/>
              </a:lnSpc>
              <a:spcBef>
                <a:spcPts val="500"/>
              </a:spcBef>
              <a:spcAft>
                <a:spcPts val="0"/>
              </a:spcAft>
              <a:buClr>
                <a:srgbClr val="7F7F7F"/>
              </a:buClr>
              <a:buSzPts val="1800"/>
              <a:buChar char="•"/>
              <a:defRPr>
                <a:solidFill>
                  <a:srgbClr val="7F7F7F"/>
                </a:solidFill>
              </a:defRPr>
            </a:lvl4pPr>
            <a:lvl5pPr marL="2286000" lvl="4" indent="-342900" algn="l" rtl="0">
              <a:lnSpc>
                <a:spcPct val="90000"/>
              </a:lnSpc>
              <a:spcBef>
                <a:spcPts val="500"/>
              </a:spcBef>
              <a:spcAft>
                <a:spcPts val="0"/>
              </a:spcAft>
              <a:buClr>
                <a:srgbClr val="7F7F7F"/>
              </a:buClr>
              <a:buSzPts val="1800"/>
              <a:buChar char="•"/>
              <a:defRPr>
                <a:solidFill>
                  <a:srgbClr val="7F7F7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 name="Google Shape;44;p29"/>
          <p:cNvSpPr txBox="1">
            <a:spLocks noGrp="1"/>
          </p:cNvSpPr>
          <p:nvPr>
            <p:ph type="body" idx="5"/>
          </p:nvPr>
        </p:nvSpPr>
        <p:spPr>
          <a:xfrm>
            <a:off x="6627121" y="3428501"/>
            <a:ext cx="4365600" cy="2333700"/>
          </a:xfrm>
          <a:prstGeom prst="rect">
            <a:avLst/>
          </a:prstGeom>
          <a:noFill/>
          <a:ln>
            <a:noFill/>
          </a:ln>
        </p:spPr>
        <p:txBody>
          <a:bodyPr spcFirstLastPara="1" wrap="square" lIns="91425" tIns="45700" rIns="91425" bIns="45700" anchor="t" anchorCtr="0">
            <a:noAutofit/>
          </a:bodyPr>
          <a:lstStyle>
            <a:lvl1pPr marL="457200" lvl="0" indent="-330200" algn="l" rtl="0">
              <a:lnSpc>
                <a:spcPct val="90000"/>
              </a:lnSpc>
              <a:spcBef>
                <a:spcPts val="600"/>
              </a:spcBef>
              <a:spcAft>
                <a:spcPts val="0"/>
              </a:spcAft>
              <a:buClr>
                <a:schemeClr val="lt2"/>
              </a:buClr>
              <a:buSzPts val="1600"/>
              <a:buChar char="•"/>
              <a:defRPr sz="1600">
                <a:solidFill>
                  <a:schemeClr val="lt1"/>
                </a:solidFill>
              </a:defRPr>
            </a:lvl1pPr>
            <a:lvl2pPr marL="914400" lvl="1" indent="-381000" algn="l" rtl="0">
              <a:lnSpc>
                <a:spcPct val="90000"/>
              </a:lnSpc>
              <a:spcBef>
                <a:spcPts val="500"/>
              </a:spcBef>
              <a:spcAft>
                <a:spcPts val="0"/>
              </a:spcAft>
              <a:buClr>
                <a:srgbClr val="7F7F7F"/>
              </a:buClr>
              <a:buSzPts val="2400"/>
              <a:buChar char="•"/>
              <a:defRPr>
                <a:solidFill>
                  <a:srgbClr val="7F7F7F"/>
                </a:solidFill>
              </a:defRPr>
            </a:lvl2pPr>
            <a:lvl3pPr marL="1371600" lvl="2" indent="-355600" algn="l" rtl="0">
              <a:lnSpc>
                <a:spcPct val="90000"/>
              </a:lnSpc>
              <a:spcBef>
                <a:spcPts val="500"/>
              </a:spcBef>
              <a:spcAft>
                <a:spcPts val="0"/>
              </a:spcAft>
              <a:buClr>
                <a:srgbClr val="7F7F7F"/>
              </a:buClr>
              <a:buSzPts val="2000"/>
              <a:buChar char="•"/>
              <a:defRPr>
                <a:solidFill>
                  <a:srgbClr val="7F7F7F"/>
                </a:solidFill>
              </a:defRPr>
            </a:lvl3pPr>
            <a:lvl4pPr marL="1828800" lvl="3" indent="-342900" algn="l" rtl="0">
              <a:lnSpc>
                <a:spcPct val="90000"/>
              </a:lnSpc>
              <a:spcBef>
                <a:spcPts val="500"/>
              </a:spcBef>
              <a:spcAft>
                <a:spcPts val="0"/>
              </a:spcAft>
              <a:buClr>
                <a:srgbClr val="7F7F7F"/>
              </a:buClr>
              <a:buSzPts val="1800"/>
              <a:buChar char="•"/>
              <a:defRPr>
                <a:solidFill>
                  <a:srgbClr val="7F7F7F"/>
                </a:solidFill>
              </a:defRPr>
            </a:lvl4pPr>
            <a:lvl5pPr marL="2286000" lvl="4" indent="-342900" algn="l" rtl="0">
              <a:lnSpc>
                <a:spcPct val="90000"/>
              </a:lnSpc>
              <a:spcBef>
                <a:spcPts val="500"/>
              </a:spcBef>
              <a:spcAft>
                <a:spcPts val="0"/>
              </a:spcAft>
              <a:buClr>
                <a:srgbClr val="7F7F7F"/>
              </a:buClr>
              <a:buSzPts val="1800"/>
              <a:buChar char="•"/>
              <a:defRPr>
                <a:solidFill>
                  <a:srgbClr val="7F7F7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5" name="Google Shape;45;p29"/>
          <p:cNvSpPr txBox="1">
            <a:spLocks noGrp="1"/>
          </p:cNvSpPr>
          <p:nvPr>
            <p:ph type="title"/>
          </p:nvPr>
        </p:nvSpPr>
        <p:spPr>
          <a:xfrm>
            <a:off x="838200" y="557629"/>
            <a:ext cx="10515600" cy="1325700"/>
          </a:xfrm>
          <a:prstGeom prst="rect">
            <a:avLst/>
          </a:prstGeom>
          <a:noFill/>
          <a:ln>
            <a:noFill/>
          </a:ln>
        </p:spPr>
        <p:txBody>
          <a:bodyPr spcFirstLastPara="1" wrap="square" lIns="0" tIns="45700" rIns="0" bIns="45700" anchor="ctr" anchorCtr="0">
            <a:noAutofit/>
          </a:bodyPr>
          <a:lstStyle>
            <a:lvl1pPr lvl="0" algn="ctr"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29"/>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47" name="Google Shape;47;p29"/>
          <p:cNvSpPr/>
          <p:nvPr/>
        </p:nvSpPr>
        <p:spPr>
          <a:xfrm>
            <a:off x="4111752" y="1667974"/>
            <a:ext cx="39684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Layout">
  <p:cSld name="Chart Layout">
    <p:spTree>
      <p:nvGrpSpPr>
        <p:cNvPr id="1" name="Shape 48"/>
        <p:cNvGrpSpPr/>
        <p:nvPr/>
      </p:nvGrpSpPr>
      <p:grpSpPr>
        <a:xfrm>
          <a:off x="0" y="0"/>
          <a:ext cx="0" cy="0"/>
          <a:chOff x="0" y="0"/>
          <a:chExt cx="0" cy="0"/>
        </a:xfrm>
      </p:grpSpPr>
      <p:sp>
        <p:nvSpPr>
          <p:cNvPr id="49" name="Google Shape;49;p30" descr="Unpaved road lined with trees, mountain side driv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50" name="Google Shape;50;p30"/>
          <p:cNvSpPr/>
          <p:nvPr/>
        </p:nvSpPr>
        <p:spPr>
          <a:xfrm>
            <a:off x="129540" y="128016"/>
            <a:ext cx="11932800" cy="6602100"/>
          </a:xfrm>
          <a:prstGeom prst="rect">
            <a:avLst/>
          </a:prstGeom>
          <a:gradFill>
            <a:gsLst>
              <a:gs pos="0">
                <a:srgbClr val="004CB9">
                  <a:alpha val="80000"/>
                </a:srgbClr>
              </a:gs>
              <a:gs pos="100000">
                <a:srgbClr val="005500">
                  <a:alpha val="8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51" name="Google Shape;51;p30"/>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30"/>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30"/>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30"/>
          <p:cNvSpPr txBox="1">
            <a:spLocks noGrp="1"/>
          </p:cNvSpPr>
          <p:nvPr>
            <p:ph type="body" idx="1"/>
          </p:nvPr>
        </p:nvSpPr>
        <p:spPr>
          <a:xfrm>
            <a:off x="841248" y="3359239"/>
            <a:ext cx="4357800" cy="22527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000"/>
              </a:spcBef>
              <a:spcAft>
                <a:spcPts val="0"/>
              </a:spcAft>
              <a:buClr>
                <a:schemeClr val="lt2"/>
              </a:buClr>
              <a:buSzPts val="2300"/>
              <a:buNone/>
              <a:defRPr sz="2300" b="0" i="0">
                <a:solidFill>
                  <a:schemeClr val="lt2"/>
                </a:solidFill>
              </a:defRPr>
            </a:lvl1pPr>
            <a:lvl2pPr marL="914400" lvl="1" indent="-228600" algn="l" rtl="0">
              <a:lnSpc>
                <a:spcPct val="90000"/>
              </a:lnSpc>
              <a:spcBef>
                <a:spcPts val="500"/>
              </a:spcBef>
              <a:spcAft>
                <a:spcPts val="0"/>
              </a:spcAft>
              <a:buClr>
                <a:schemeClr val="dk2"/>
              </a:buClr>
              <a:buSzPts val="1800"/>
              <a:buNone/>
              <a:defRPr sz="1800" b="1" i="1"/>
            </a:lvl2pPr>
            <a:lvl3pPr marL="1371600" lvl="2" indent="-228600" algn="l" rtl="0">
              <a:lnSpc>
                <a:spcPct val="90000"/>
              </a:lnSpc>
              <a:spcBef>
                <a:spcPts val="500"/>
              </a:spcBef>
              <a:spcAft>
                <a:spcPts val="0"/>
              </a:spcAft>
              <a:buClr>
                <a:schemeClr val="dk2"/>
              </a:buClr>
              <a:buSzPts val="1800"/>
              <a:buNone/>
              <a:defRPr sz="1800" b="1" i="1"/>
            </a:lvl3pPr>
            <a:lvl4pPr marL="1828800" lvl="3" indent="-228600" algn="l" rtl="0">
              <a:lnSpc>
                <a:spcPct val="90000"/>
              </a:lnSpc>
              <a:spcBef>
                <a:spcPts val="500"/>
              </a:spcBef>
              <a:spcAft>
                <a:spcPts val="0"/>
              </a:spcAft>
              <a:buClr>
                <a:schemeClr val="dk2"/>
              </a:buClr>
              <a:buSzPts val="1800"/>
              <a:buNone/>
              <a:defRPr sz="1800" b="1" i="1"/>
            </a:lvl4pPr>
            <a:lvl5pPr marL="2286000" lvl="4" indent="-228600" algn="l" rtl="0">
              <a:lnSpc>
                <a:spcPct val="90000"/>
              </a:lnSpc>
              <a:spcBef>
                <a:spcPts val="500"/>
              </a:spcBef>
              <a:spcAft>
                <a:spcPts val="0"/>
              </a:spcAft>
              <a:buClr>
                <a:schemeClr val="dk2"/>
              </a:buClr>
              <a:buSzPts val="1800"/>
              <a:buNone/>
              <a:defRPr sz="1800" b="1" i="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 name="Google Shape;55;p30"/>
          <p:cNvSpPr txBox="1">
            <a:spLocks noGrp="1"/>
          </p:cNvSpPr>
          <p:nvPr>
            <p:ph type="title"/>
          </p:nvPr>
        </p:nvSpPr>
        <p:spPr>
          <a:xfrm>
            <a:off x="841248" y="2081624"/>
            <a:ext cx="43578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 name="Google Shape;56;p30"/>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57" name="Google Shape;57;p30"/>
          <p:cNvSpPr/>
          <p:nvPr/>
        </p:nvSpPr>
        <p:spPr>
          <a:xfrm>
            <a:off x="911877" y="3191969"/>
            <a:ext cx="39684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58" name="Google Shape;58;p30"/>
          <p:cNvSpPr>
            <a:spLocks noGrp="1"/>
          </p:cNvSpPr>
          <p:nvPr>
            <p:ph type="chart" idx="2"/>
          </p:nvPr>
        </p:nvSpPr>
        <p:spPr>
          <a:xfrm>
            <a:off x="6981371" y="1246188"/>
            <a:ext cx="4284600" cy="43656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edia Layout">
  <p:cSld name="Media Layout">
    <p:spTree>
      <p:nvGrpSpPr>
        <p:cNvPr id="1" name="Shape 81"/>
        <p:cNvGrpSpPr/>
        <p:nvPr/>
      </p:nvGrpSpPr>
      <p:grpSpPr>
        <a:xfrm>
          <a:off x="0" y="0"/>
          <a:ext cx="0" cy="0"/>
          <a:chOff x="0" y="0"/>
          <a:chExt cx="0" cy="0"/>
        </a:xfrm>
      </p:grpSpPr>
      <p:sp>
        <p:nvSpPr>
          <p:cNvPr id="82" name="Google Shape;82;p33" descr="Unpaved road lined with trees, mountain side driv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83" name="Google Shape;83;p33"/>
          <p:cNvSpPr/>
          <p:nvPr/>
        </p:nvSpPr>
        <p:spPr>
          <a:xfrm>
            <a:off x="129540" y="128016"/>
            <a:ext cx="11932800" cy="6602100"/>
          </a:xfrm>
          <a:prstGeom prst="rect">
            <a:avLst/>
          </a:prstGeom>
          <a:gradFill>
            <a:gsLst>
              <a:gs pos="0">
                <a:srgbClr val="004CB9">
                  <a:alpha val="80000"/>
                </a:srgbClr>
              </a:gs>
              <a:gs pos="100000">
                <a:srgbClr val="005500">
                  <a:alpha val="8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84" name="Google Shape;84;p33"/>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5" name="Google Shape;85;p33"/>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33"/>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33"/>
          <p:cNvSpPr txBox="1">
            <a:spLocks noGrp="1"/>
          </p:cNvSpPr>
          <p:nvPr>
            <p:ph type="title"/>
          </p:nvPr>
        </p:nvSpPr>
        <p:spPr>
          <a:xfrm>
            <a:off x="838200" y="268873"/>
            <a:ext cx="10515600" cy="1325700"/>
          </a:xfrm>
          <a:prstGeom prst="rect">
            <a:avLst/>
          </a:prstGeom>
          <a:noFill/>
          <a:ln>
            <a:noFill/>
          </a:ln>
        </p:spPr>
        <p:txBody>
          <a:bodyPr spcFirstLastPara="1" wrap="square" lIns="0" tIns="45700" rIns="0" bIns="45700" anchor="ctr" anchorCtr="0">
            <a:noAutofit/>
          </a:bodyPr>
          <a:lstStyle>
            <a:lvl1pPr lvl="0" algn="ctr"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33"/>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89" name="Google Shape;89;p33"/>
          <p:cNvSpPr>
            <a:spLocks noGrp="1"/>
          </p:cNvSpPr>
          <p:nvPr>
            <p:ph type="media" idx="2"/>
          </p:nvPr>
        </p:nvSpPr>
        <p:spPr>
          <a:xfrm>
            <a:off x="1395984" y="1497770"/>
            <a:ext cx="9399900" cy="42153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2"/>
              </a:buClr>
              <a:buSzPts val="1400"/>
              <a:buFont typeface="Arial"/>
              <a:buNone/>
              <a:defRPr sz="1400" b="0" i="0" u="none" strike="noStrike" cap="none">
                <a:solidFill>
                  <a:schemeClr val="dk2"/>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p:cSld name="仅标题">
    <p:spTree>
      <p:nvGrpSpPr>
        <p:cNvPr id="1" name="Shape 101"/>
        <p:cNvGrpSpPr/>
        <p:nvPr/>
      </p:nvGrpSpPr>
      <p:grpSpPr>
        <a:xfrm>
          <a:off x="0" y="0"/>
          <a:ext cx="0" cy="0"/>
          <a:chOff x="0" y="0"/>
          <a:chExt cx="0" cy="0"/>
        </a:xfrm>
      </p:grpSpPr>
      <p:sp>
        <p:nvSpPr>
          <p:cNvPr id="102" name="Google Shape;102;p35" descr="Unpaved road lined with trees, mountain side driv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103" name="Google Shape;103;p35"/>
          <p:cNvSpPr/>
          <p:nvPr/>
        </p:nvSpPr>
        <p:spPr>
          <a:xfrm>
            <a:off x="129540" y="128016"/>
            <a:ext cx="11932800" cy="6602100"/>
          </a:xfrm>
          <a:prstGeom prst="rect">
            <a:avLst/>
          </a:prstGeom>
          <a:gradFill>
            <a:gsLst>
              <a:gs pos="0">
                <a:srgbClr val="004CB9">
                  <a:alpha val="80000"/>
                </a:srgbClr>
              </a:gs>
              <a:gs pos="99000">
                <a:srgbClr val="005500">
                  <a:alpha val="80000"/>
                </a:srgbClr>
              </a:gs>
              <a:gs pos="100000">
                <a:srgbClr val="005500">
                  <a:alpha val="8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104" name="Google Shape;104;p35"/>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5" name="Google Shape;105;p35"/>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35"/>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35"/>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108" name="Google Shape;108;p35"/>
          <p:cNvSpPr/>
          <p:nvPr/>
        </p:nvSpPr>
        <p:spPr>
          <a:xfrm>
            <a:off x="4312920" y="1667974"/>
            <a:ext cx="35661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109" name="Google Shape;109;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Layout">
  <p:cSld name="Thanks Layout">
    <p:spTree>
      <p:nvGrpSpPr>
        <p:cNvPr id="1" name="Shape 110"/>
        <p:cNvGrpSpPr/>
        <p:nvPr/>
      </p:nvGrpSpPr>
      <p:grpSpPr>
        <a:xfrm>
          <a:off x="0" y="0"/>
          <a:ext cx="0" cy="0"/>
          <a:chOff x="0" y="0"/>
          <a:chExt cx="0" cy="0"/>
        </a:xfrm>
      </p:grpSpPr>
      <p:sp>
        <p:nvSpPr>
          <p:cNvPr id="111" name="Google Shape;111;p36" descr="View of a lake and mountain rang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12" name="Google Shape;112;p36"/>
          <p:cNvSpPr/>
          <p:nvPr/>
        </p:nvSpPr>
        <p:spPr>
          <a:xfrm>
            <a:off x="129540" y="128016"/>
            <a:ext cx="11932800" cy="6602100"/>
          </a:xfrm>
          <a:prstGeom prst="rect">
            <a:avLst/>
          </a:prstGeom>
          <a:gradFill>
            <a:gsLst>
              <a:gs pos="0">
                <a:srgbClr val="004CB9">
                  <a:alpha val="80000"/>
                </a:srgbClr>
              </a:gs>
              <a:gs pos="99000">
                <a:srgbClr val="005500">
                  <a:alpha val="80000"/>
                </a:srgbClr>
              </a:gs>
              <a:gs pos="100000">
                <a:srgbClr val="005500">
                  <a:alpha val="8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13" name="Google Shape;113;p36"/>
          <p:cNvSpPr txBox="1">
            <a:spLocks noGrp="1"/>
          </p:cNvSpPr>
          <p:nvPr>
            <p:ph type="body" idx="1"/>
          </p:nvPr>
        </p:nvSpPr>
        <p:spPr>
          <a:xfrm>
            <a:off x="3912235" y="4222968"/>
            <a:ext cx="4367400" cy="4746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3500"/>
              <a:buNone/>
              <a:defRPr sz="3500" b="0" i="0">
                <a:solidFill>
                  <a:schemeClr val="lt1"/>
                </a:solidFill>
                <a:latin typeface="Libre Franklin"/>
                <a:ea typeface="Libre Franklin"/>
                <a:cs typeface="Libre Franklin"/>
                <a:sym typeface="Libre Franklin"/>
              </a:defRPr>
            </a:lvl1pPr>
            <a:lvl2pPr marL="914400" lvl="1" indent="-228600" algn="l" rtl="0">
              <a:lnSpc>
                <a:spcPct val="90000"/>
              </a:lnSpc>
              <a:spcBef>
                <a:spcPts val="500"/>
              </a:spcBef>
              <a:spcAft>
                <a:spcPts val="0"/>
              </a:spcAft>
              <a:buClr>
                <a:schemeClr val="dk2"/>
              </a:buClr>
              <a:buSzPts val="1800"/>
              <a:buNone/>
              <a:defRPr sz="1800" b="1" i="1"/>
            </a:lvl2pPr>
            <a:lvl3pPr marL="1371600" lvl="2" indent="-228600" algn="l" rtl="0">
              <a:lnSpc>
                <a:spcPct val="90000"/>
              </a:lnSpc>
              <a:spcBef>
                <a:spcPts val="500"/>
              </a:spcBef>
              <a:spcAft>
                <a:spcPts val="0"/>
              </a:spcAft>
              <a:buClr>
                <a:schemeClr val="dk2"/>
              </a:buClr>
              <a:buSzPts val="1800"/>
              <a:buNone/>
              <a:defRPr sz="1800" b="1" i="1"/>
            </a:lvl3pPr>
            <a:lvl4pPr marL="1828800" lvl="3" indent="-228600" algn="l" rtl="0">
              <a:lnSpc>
                <a:spcPct val="90000"/>
              </a:lnSpc>
              <a:spcBef>
                <a:spcPts val="500"/>
              </a:spcBef>
              <a:spcAft>
                <a:spcPts val="0"/>
              </a:spcAft>
              <a:buClr>
                <a:schemeClr val="dk2"/>
              </a:buClr>
              <a:buSzPts val="1800"/>
              <a:buNone/>
              <a:defRPr sz="1800" b="1" i="1"/>
            </a:lvl4pPr>
            <a:lvl5pPr marL="2286000" lvl="4" indent="-228600" algn="l" rtl="0">
              <a:lnSpc>
                <a:spcPct val="90000"/>
              </a:lnSpc>
              <a:spcBef>
                <a:spcPts val="500"/>
              </a:spcBef>
              <a:spcAft>
                <a:spcPts val="0"/>
              </a:spcAft>
              <a:buClr>
                <a:schemeClr val="dk2"/>
              </a:buClr>
              <a:buSzPts val="1800"/>
              <a:buNone/>
              <a:defRPr sz="1800" b="1" i="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4" name="Google Shape;114;p36"/>
          <p:cNvSpPr txBox="1">
            <a:spLocks noGrp="1"/>
          </p:cNvSpPr>
          <p:nvPr>
            <p:ph type="body" idx="2"/>
          </p:nvPr>
        </p:nvSpPr>
        <p:spPr>
          <a:xfrm>
            <a:off x="3912235" y="3927698"/>
            <a:ext cx="4367400" cy="2880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2"/>
              </a:buClr>
              <a:buSzPts val="2000"/>
              <a:buNone/>
              <a:defRPr sz="2000" b="0" i="0">
                <a:solidFill>
                  <a:schemeClr val="lt2"/>
                </a:solidFill>
                <a:latin typeface="Libre Franklin"/>
                <a:ea typeface="Libre Franklin"/>
                <a:cs typeface="Libre Franklin"/>
                <a:sym typeface="Libre Franklin"/>
              </a:defRPr>
            </a:lvl1pPr>
            <a:lvl2pPr marL="914400" lvl="1" indent="-228600" algn="l" rtl="0">
              <a:lnSpc>
                <a:spcPct val="90000"/>
              </a:lnSpc>
              <a:spcBef>
                <a:spcPts val="500"/>
              </a:spcBef>
              <a:spcAft>
                <a:spcPts val="0"/>
              </a:spcAft>
              <a:buClr>
                <a:schemeClr val="dk2"/>
              </a:buClr>
              <a:buSzPts val="1800"/>
              <a:buNone/>
              <a:defRPr sz="1800" b="1" i="1"/>
            </a:lvl2pPr>
            <a:lvl3pPr marL="1371600" lvl="2" indent="-228600" algn="l" rtl="0">
              <a:lnSpc>
                <a:spcPct val="90000"/>
              </a:lnSpc>
              <a:spcBef>
                <a:spcPts val="500"/>
              </a:spcBef>
              <a:spcAft>
                <a:spcPts val="0"/>
              </a:spcAft>
              <a:buClr>
                <a:schemeClr val="dk2"/>
              </a:buClr>
              <a:buSzPts val="1800"/>
              <a:buNone/>
              <a:defRPr sz="1800" b="1" i="1"/>
            </a:lvl3pPr>
            <a:lvl4pPr marL="1828800" lvl="3" indent="-228600" algn="l" rtl="0">
              <a:lnSpc>
                <a:spcPct val="90000"/>
              </a:lnSpc>
              <a:spcBef>
                <a:spcPts val="500"/>
              </a:spcBef>
              <a:spcAft>
                <a:spcPts val="0"/>
              </a:spcAft>
              <a:buClr>
                <a:schemeClr val="dk2"/>
              </a:buClr>
              <a:buSzPts val="1800"/>
              <a:buNone/>
              <a:defRPr sz="1800" b="1" i="1"/>
            </a:lvl4pPr>
            <a:lvl5pPr marL="2286000" lvl="4" indent="-228600" algn="l" rtl="0">
              <a:lnSpc>
                <a:spcPct val="90000"/>
              </a:lnSpc>
              <a:spcBef>
                <a:spcPts val="500"/>
              </a:spcBef>
              <a:spcAft>
                <a:spcPts val="0"/>
              </a:spcAft>
              <a:buClr>
                <a:schemeClr val="dk2"/>
              </a:buClr>
              <a:buSzPts val="1800"/>
              <a:buNone/>
              <a:defRPr sz="1800" b="1" i="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5" name="Google Shape;115;p36"/>
          <p:cNvSpPr txBox="1">
            <a:spLocks noGrp="1"/>
          </p:cNvSpPr>
          <p:nvPr>
            <p:ph type="body" idx="3"/>
          </p:nvPr>
        </p:nvSpPr>
        <p:spPr>
          <a:xfrm>
            <a:off x="1050857" y="2655074"/>
            <a:ext cx="10090200" cy="6066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2"/>
              </a:buClr>
              <a:buSzPts val="3500"/>
              <a:buNone/>
              <a:defRPr sz="3500" b="0" i="0">
                <a:solidFill>
                  <a:schemeClr val="lt2"/>
                </a:solidFill>
              </a:defRPr>
            </a:lvl1pPr>
            <a:lvl2pPr marL="914400" lvl="1" indent="-342900" algn="l" rtl="0">
              <a:lnSpc>
                <a:spcPct val="90000"/>
              </a:lnSpc>
              <a:spcBef>
                <a:spcPts val="500"/>
              </a:spcBef>
              <a:spcAft>
                <a:spcPts val="0"/>
              </a:spcAft>
              <a:buClr>
                <a:schemeClr val="dk2"/>
              </a:buClr>
              <a:buSzPts val="1800"/>
              <a:buChar char="•"/>
              <a:defRPr/>
            </a:lvl2pPr>
            <a:lvl3pPr marL="1371600" lvl="2" indent="-342900" algn="l" rtl="0">
              <a:lnSpc>
                <a:spcPct val="90000"/>
              </a:lnSpc>
              <a:spcBef>
                <a:spcPts val="500"/>
              </a:spcBef>
              <a:spcAft>
                <a:spcPts val="0"/>
              </a:spcAft>
              <a:buClr>
                <a:schemeClr val="dk2"/>
              </a:buClr>
              <a:buSzPts val="1800"/>
              <a:buChar char="•"/>
              <a:defRPr/>
            </a:lvl3pPr>
            <a:lvl4pPr marL="1828800" lvl="3" indent="-342900" algn="l" rtl="0">
              <a:lnSpc>
                <a:spcPct val="90000"/>
              </a:lnSpc>
              <a:spcBef>
                <a:spcPts val="500"/>
              </a:spcBef>
              <a:spcAft>
                <a:spcPts val="0"/>
              </a:spcAft>
              <a:buClr>
                <a:schemeClr val="dk2"/>
              </a:buClr>
              <a:buSzPts val="1800"/>
              <a:buChar char="•"/>
              <a:defRPr/>
            </a:lvl4pPr>
            <a:lvl5pPr marL="2286000" lvl="4" indent="-342900" algn="l" rtl="0">
              <a:lnSpc>
                <a:spcPct val="9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6" name="Google Shape;116;p36"/>
          <p:cNvSpPr txBox="1">
            <a:spLocks noGrp="1"/>
          </p:cNvSpPr>
          <p:nvPr>
            <p:ph type="body" idx="4"/>
          </p:nvPr>
        </p:nvSpPr>
        <p:spPr>
          <a:xfrm>
            <a:off x="3135722" y="5230723"/>
            <a:ext cx="5920500" cy="4746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3500"/>
              <a:buNone/>
              <a:defRPr sz="3500" b="0" i="0">
                <a:solidFill>
                  <a:schemeClr val="lt1"/>
                </a:solidFill>
                <a:latin typeface="Libre Franklin"/>
                <a:ea typeface="Libre Franklin"/>
                <a:cs typeface="Libre Franklin"/>
                <a:sym typeface="Libre Franklin"/>
              </a:defRPr>
            </a:lvl1pPr>
            <a:lvl2pPr marL="914400" lvl="1" indent="-228600" algn="l" rtl="0">
              <a:lnSpc>
                <a:spcPct val="90000"/>
              </a:lnSpc>
              <a:spcBef>
                <a:spcPts val="500"/>
              </a:spcBef>
              <a:spcAft>
                <a:spcPts val="0"/>
              </a:spcAft>
              <a:buClr>
                <a:schemeClr val="dk2"/>
              </a:buClr>
              <a:buSzPts val="1800"/>
              <a:buNone/>
              <a:defRPr sz="1800" b="1" i="1"/>
            </a:lvl2pPr>
            <a:lvl3pPr marL="1371600" lvl="2" indent="-228600" algn="l" rtl="0">
              <a:lnSpc>
                <a:spcPct val="90000"/>
              </a:lnSpc>
              <a:spcBef>
                <a:spcPts val="500"/>
              </a:spcBef>
              <a:spcAft>
                <a:spcPts val="0"/>
              </a:spcAft>
              <a:buClr>
                <a:schemeClr val="dk2"/>
              </a:buClr>
              <a:buSzPts val="1800"/>
              <a:buNone/>
              <a:defRPr sz="1800" b="1" i="1"/>
            </a:lvl3pPr>
            <a:lvl4pPr marL="1828800" lvl="3" indent="-228600" algn="l" rtl="0">
              <a:lnSpc>
                <a:spcPct val="90000"/>
              </a:lnSpc>
              <a:spcBef>
                <a:spcPts val="500"/>
              </a:spcBef>
              <a:spcAft>
                <a:spcPts val="0"/>
              </a:spcAft>
              <a:buClr>
                <a:schemeClr val="dk2"/>
              </a:buClr>
              <a:buSzPts val="1800"/>
              <a:buNone/>
              <a:defRPr sz="1800" b="1" i="1"/>
            </a:lvl4pPr>
            <a:lvl5pPr marL="2286000" lvl="4" indent="-228600" algn="l" rtl="0">
              <a:lnSpc>
                <a:spcPct val="90000"/>
              </a:lnSpc>
              <a:spcBef>
                <a:spcPts val="500"/>
              </a:spcBef>
              <a:spcAft>
                <a:spcPts val="0"/>
              </a:spcAft>
              <a:buClr>
                <a:schemeClr val="dk2"/>
              </a:buClr>
              <a:buSzPts val="1800"/>
              <a:buNone/>
              <a:defRPr sz="1800" b="1" i="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7" name="Google Shape;117;p36"/>
          <p:cNvSpPr txBox="1">
            <a:spLocks noGrp="1"/>
          </p:cNvSpPr>
          <p:nvPr>
            <p:ph type="body" idx="5"/>
          </p:nvPr>
        </p:nvSpPr>
        <p:spPr>
          <a:xfrm>
            <a:off x="3912235" y="4929014"/>
            <a:ext cx="4367400" cy="2880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2"/>
              </a:buClr>
              <a:buSzPts val="2000"/>
              <a:buNone/>
              <a:defRPr sz="2000" b="0" i="0">
                <a:solidFill>
                  <a:schemeClr val="lt2"/>
                </a:solidFill>
                <a:latin typeface="Libre Franklin"/>
                <a:ea typeface="Libre Franklin"/>
                <a:cs typeface="Libre Franklin"/>
                <a:sym typeface="Libre Franklin"/>
              </a:defRPr>
            </a:lvl1pPr>
            <a:lvl2pPr marL="914400" lvl="1" indent="-228600" algn="l" rtl="0">
              <a:lnSpc>
                <a:spcPct val="90000"/>
              </a:lnSpc>
              <a:spcBef>
                <a:spcPts val="500"/>
              </a:spcBef>
              <a:spcAft>
                <a:spcPts val="0"/>
              </a:spcAft>
              <a:buClr>
                <a:schemeClr val="dk2"/>
              </a:buClr>
              <a:buSzPts val="1800"/>
              <a:buNone/>
              <a:defRPr sz="1800" b="1" i="1"/>
            </a:lvl2pPr>
            <a:lvl3pPr marL="1371600" lvl="2" indent="-228600" algn="l" rtl="0">
              <a:lnSpc>
                <a:spcPct val="90000"/>
              </a:lnSpc>
              <a:spcBef>
                <a:spcPts val="500"/>
              </a:spcBef>
              <a:spcAft>
                <a:spcPts val="0"/>
              </a:spcAft>
              <a:buClr>
                <a:schemeClr val="dk2"/>
              </a:buClr>
              <a:buSzPts val="1800"/>
              <a:buNone/>
              <a:defRPr sz="1800" b="1" i="1"/>
            </a:lvl3pPr>
            <a:lvl4pPr marL="1828800" lvl="3" indent="-228600" algn="l" rtl="0">
              <a:lnSpc>
                <a:spcPct val="90000"/>
              </a:lnSpc>
              <a:spcBef>
                <a:spcPts val="500"/>
              </a:spcBef>
              <a:spcAft>
                <a:spcPts val="0"/>
              </a:spcAft>
              <a:buClr>
                <a:schemeClr val="dk2"/>
              </a:buClr>
              <a:buSzPts val="1800"/>
              <a:buNone/>
              <a:defRPr sz="1800" b="1" i="1"/>
            </a:lvl4pPr>
            <a:lvl5pPr marL="2286000" lvl="4" indent="-228600" algn="l" rtl="0">
              <a:lnSpc>
                <a:spcPct val="90000"/>
              </a:lnSpc>
              <a:spcBef>
                <a:spcPts val="500"/>
              </a:spcBef>
              <a:spcAft>
                <a:spcPts val="0"/>
              </a:spcAft>
              <a:buClr>
                <a:schemeClr val="dk2"/>
              </a:buClr>
              <a:buSzPts val="1800"/>
              <a:buNone/>
              <a:defRPr sz="1800" b="1" i="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8" name="Google Shape;118;p36"/>
          <p:cNvSpPr txBox="1">
            <a:spLocks noGrp="1"/>
          </p:cNvSpPr>
          <p:nvPr>
            <p:ph type="title"/>
          </p:nvPr>
        </p:nvSpPr>
        <p:spPr>
          <a:xfrm>
            <a:off x="1050856" y="993494"/>
            <a:ext cx="10104000" cy="15174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1"/>
              </a:buClr>
              <a:buSzPts val="8000"/>
              <a:buFont typeface="Gill Sans"/>
              <a:buNone/>
              <a:defRPr sz="8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36"/>
          <p:cNvSpPr/>
          <p:nvPr/>
        </p:nvSpPr>
        <p:spPr>
          <a:xfrm>
            <a:off x="3156204" y="2421953"/>
            <a:ext cx="5879700" cy="6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120"/>
        <p:cNvGrpSpPr/>
        <p:nvPr/>
      </p:nvGrpSpPr>
      <p:grpSpPr>
        <a:xfrm>
          <a:off x="0" y="0"/>
          <a:ext cx="0" cy="0"/>
          <a:chOff x="0" y="0"/>
          <a:chExt cx="0" cy="0"/>
        </a:xfrm>
      </p:grpSpPr>
      <p:sp>
        <p:nvSpPr>
          <p:cNvPr id="121" name="Google Shape;121;p37" descr="Unpaved road lined with trees, mountain side driv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22" name="Google Shape;122;p37"/>
          <p:cNvSpPr/>
          <p:nvPr/>
        </p:nvSpPr>
        <p:spPr>
          <a:xfrm>
            <a:off x="129540" y="128016"/>
            <a:ext cx="11932800" cy="6602100"/>
          </a:xfrm>
          <a:prstGeom prst="rect">
            <a:avLst/>
          </a:prstGeom>
          <a:gradFill>
            <a:gsLst>
              <a:gs pos="0">
                <a:srgbClr val="004CB9">
                  <a:alpha val="80000"/>
                </a:srgbClr>
              </a:gs>
              <a:gs pos="100000">
                <a:srgbClr val="005500">
                  <a:alpha val="800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23" name="Google Shape;123;p37"/>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4" name="Google Shape;124;p37"/>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37"/>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37"/>
          <p:cNvSpPr txBox="1">
            <a:spLocks noGrp="1"/>
          </p:cNvSpPr>
          <p:nvPr>
            <p:ph type="body" idx="1"/>
          </p:nvPr>
        </p:nvSpPr>
        <p:spPr>
          <a:xfrm>
            <a:off x="8683563" y="3359239"/>
            <a:ext cx="2596800" cy="2252700"/>
          </a:xfrm>
          <a:prstGeom prst="rect">
            <a:avLst/>
          </a:prstGeom>
          <a:noFill/>
          <a:ln>
            <a:noFill/>
          </a:ln>
        </p:spPr>
        <p:txBody>
          <a:bodyPr spcFirstLastPara="1" wrap="square" lIns="0" tIns="45700" rIns="0" bIns="45700" anchor="t" anchorCtr="0">
            <a:noAutofit/>
          </a:bodyPr>
          <a:lstStyle>
            <a:lvl1pPr marL="457200" lvl="0" indent="-228600" algn="l" rtl="0">
              <a:lnSpc>
                <a:spcPct val="90000"/>
              </a:lnSpc>
              <a:spcBef>
                <a:spcPts val="1000"/>
              </a:spcBef>
              <a:spcAft>
                <a:spcPts val="0"/>
              </a:spcAft>
              <a:buClr>
                <a:schemeClr val="lt2"/>
              </a:buClr>
              <a:buSzPts val="2300"/>
              <a:buNone/>
              <a:defRPr sz="2300" b="0" i="0">
                <a:solidFill>
                  <a:schemeClr val="lt2"/>
                </a:solidFill>
              </a:defRPr>
            </a:lvl1pPr>
            <a:lvl2pPr marL="914400" lvl="1" indent="-228600" algn="l" rtl="0">
              <a:lnSpc>
                <a:spcPct val="90000"/>
              </a:lnSpc>
              <a:spcBef>
                <a:spcPts val="500"/>
              </a:spcBef>
              <a:spcAft>
                <a:spcPts val="0"/>
              </a:spcAft>
              <a:buClr>
                <a:schemeClr val="dk2"/>
              </a:buClr>
              <a:buSzPts val="1800"/>
              <a:buNone/>
              <a:defRPr sz="1800" b="1" i="1"/>
            </a:lvl2pPr>
            <a:lvl3pPr marL="1371600" lvl="2" indent="-228600" algn="l" rtl="0">
              <a:lnSpc>
                <a:spcPct val="90000"/>
              </a:lnSpc>
              <a:spcBef>
                <a:spcPts val="500"/>
              </a:spcBef>
              <a:spcAft>
                <a:spcPts val="0"/>
              </a:spcAft>
              <a:buClr>
                <a:schemeClr val="dk2"/>
              </a:buClr>
              <a:buSzPts val="1800"/>
              <a:buNone/>
              <a:defRPr sz="1800" b="1" i="1"/>
            </a:lvl3pPr>
            <a:lvl4pPr marL="1828800" lvl="3" indent="-228600" algn="l" rtl="0">
              <a:lnSpc>
                <a:spcPct val="90000"/>
              </a:lnSpc>
              <a:spcBef>
                <a:spcPts val="500"/>
              </a:spcBef>
              <a:spcAft>
                <a:spcPts val="0"/>
              </a:spcAft>
              <a:buClr>
                <a:schemeClr val="dk2"/>
              </a:buClr>
              <a:buSzPts val="1800"/>
              <a:buNone/>
              <a:defRPr sz="1800" b="1" i="1"/>
            </a:lvl4pPr>
            <a:lvl5pPr marL="2286000" lvl="4" indent="-228600" algn="l" rtl="0">
              <a:lnSpc>
                <a:spcPct val="90000"/>
              </a:lnSpc>
              <a:spcBef>
                <a:spcPts val="500"/>
              </a:spcBef>
              <a:spcAft>
                <a:spcPts val="0"/>
              </a:spcAft>
              <a:buClr>
                <a:schemeClr val="dk2"/>
              </a:buClr>
              <a:buSzPts val="1800"/>
              <a:buNone/>
              <a:defRPr sz="1800" b="1" i="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7" name="Google Shape;127;p37"/>
          <p:cNvSpPr txBox="1">
            <a:spLocks noGrp="1"/>
          </p:cNvSpPr>
          <p:nvPr>
            <p:ph type="title"/>
          </p:nvPr>
        </p:nvSpPr>
        <p:spPr>
          <a:xfrm>
            <a:off x="8683562" y="1757774"/>
            <a:ext cx="2670000" cy="13257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lt1"/>
              </a:buClr>
              <a:buSzPts val="5000"/>
              <a:buFont typeface="Gill San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 name="Google Shape;128;p37"/>
          <p:cNvSpPr/>
          <p:nvPr/>
        </p:nvSpPr>
        <p:spPr>
          <a:xfrm>
            <a:off x="5908548" y="6114045"/>
            <a:ext cx="375000" cy="375000"/>
          </a:xfrm>
          <a:prstGeom prst="ellipse">
            <a:avLst/>
          </a:prstGeom>
          <a:noFill/>
          <a:ln w="127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29" name="Google Shape;129;p37"/>
          <p:cNvSpPr/>
          <p:nvPr/>
        </p:nvSpPr>
        <p:spPr>
          <a:xfrm>
            <a:off x="8683563" y="3191969"/>
            <a:ext cx="1545300" cy="36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 name="Shape 130"/>
        <p:cNvGrpSpPr/>
        <p:nvPr/>
      </p:nvGrpSpPr>
      <p:grpSpPr>
        <a:xfrm>
          <a:off x="0" y="0"/>
          <a:ext cx="0" cy="0"/>
          <a:chOff x="0" y="0"/>
          <a:chExt cx="0" cy="0"/>
        </a:xfrm>
      </p:grpSpPr>
      <p:sp>
        <p:nvSpPr>
          <p:cNvPr id="131" name="Google Shape;131;p38" descr="View of a mountain range"/>
          <p:cNvSpPr/>
          <p:nvPr/>
        </p:nvSpPr>
        <p:spPr>
          <a:xfrm>
            <a:off x="129540" y="128016"/>
            <a:ext cx="11932800" cy="6602100"/>
          </a:xfrm>
          <a:prstGeom prst="rect">
            <a:avLst/>
          </a:prstGeom>
          <a:blipFill rotWithShape="1">
            <a:blip r:embed="rId2">
              <a:alphaModFix/>
            </a:blip>
            <a:stretch>
              <a:fillRect l="-19" r="-9"/>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32" name="Google Shape;132;p38"/>
          <p:cNvSpPr/>
          <p:nvPr/>
        </p:nvSpPr>
        <p:spPr>
          <a:xfrm>
            <a:off x="129540" y="128016"/>
            <a:ext cx="11932800" cy="6602100"/>
          </a:xfrm>
          <a:prstGeom prst="rect">
            <a:avLst/>
          </a:prstGeom>
          <a:gradFill>
            <a:gsLst>
              <a:gs pos="0">
                <a:srgbClr val="004CB9">
                  <a:alpha val="69803"/>
                </a:srgbClr>
              </a:gs>
              <a:gs pos="100000">
                <a:srgbClr val="005500">
                  <a:alpha val="69803"/>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33" name="Google Shape;133;p38"/>
          <p:cNvSpPr txBox="1">
            <a:spLocks noGrp="1"/>
          </p:cNvSpPr>
          <p:nvPr>
            <p:ph type="title"/>
          </p:nvPr>
        </p:nvSpPr>
        <p:spPr>
          <a:xfrm>
            <a:off x="1037021" y="2107415"/>
            <a:ext cx="10118100" cy="22815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lt1"/>
              </a:buClr>
              <a:buSzPts val="8000"/>
              <a:buFont typeface="Gill Sans"/>
              <a:buNone/>
              <a:defRPr sz="8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 name="Google Shape;134;p38"/>
          <p:cNvSpPr/>
          <p:nvPr/>
        </p:nvSpPr>
        <p:spPr>
          <a:xfrm>
            <a:off x="4879848" y="4453465"/>
            <a:ext cx="2432400" cy="6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35" name="Google Shape;135;p38"/>
          <p:cNvSpPr txBox="1">
            <a:spLocks noGrp="1"/>
          </p:cNvSpPr>
          <p:nvPr>
            <p:ph type="subTitle" idx="1"/>
          </p:nvPr>
        </p:nvSpPr>
        <p:spPr>
          <a:xfrm>
            <a:off x="1037021" y="4720036"/>
            <a:ext cx="10118100" cy="11019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lt2"/>
              </a:buClr>
              <a:buSzPts val="3500"/>
              <a:buNone/>
              <a:defRPr sz="3500" b="0" i="0">
                <a:solidFill>
                  <a:schemeClr val="lt2"/>
                </a:solidFill>
              </a:defRPr>
            </a:lvl1pPr>
            <a:lvl2pPr lvl="1" algn="l" rtl="0">
              <a:lnSpc>
                <a:spcPct val="90000"/>
              </a:lnSpc>
              <a:spcBef>
                <a:spcPts val="500"/>
              </a:spcBef>
              <a:spcAft>
                <a:spcPts val="0"/>
              </a:spcAft>
              <a:buClr>
                <a:schemeClr val="dk2"/>
              </a:buClr>
              <a:buSzPts val="1800"/>
              <a:buChar char="•"/>
              <a:defRPr/>
            </a:lvl2pPr>
            <a:lvl3pPr lvl="2" algn="l" rtl="0">
              <a:lnSpc>
                <a:spcPct val="90000"/>
              </a:lnSpc>
              <a:spcBef>
                <a:spcPts val="500"/>
              </a:spcBef>
              <a:spcAft>
                <a:spcPts val="0"/>
              </a:spcAft>
              <a:buClr>
                <a:schemeClr val="dk2"/>
              </a:buClr>
              <a:buSzPts val="1800"/>
              <a:buChar char="•"/>
              <a:defRPr/>
            </a:lvl3pPr>
            <a:lvl4pPr lvl="3" algn="l" rtl="0">
              <a:lnSpc>
                <a:spcPct val="90000"/>
              </a:lnSpc>
              <a:spcBef>
                <a:spcPts val="500"/>
              </a:spcBef>
              <a:spcAft>
                <a:spcPts val="0"/>
              </a:spcAft>
              <a:buClr>
                <a:schemeClr val="dk2"/>
              </a:buClr>
              <a:buSzPts val="1800"/>
              <a:buChar char="•"/>
              <a:defRPr/>
            </a:lvl4pPr>
            <a:lvl5pPr lvl="4" algn="l" rtl="0">
              <a:lnSpc>
                <a:spcPct val="90000"/>
              </a:lnSpc>
              <a:spcBef>
                <a:spcPts val="500"/>
              </a:spcBef>
              <a:spcAft>
                <a:spcPts val="0"/>
              </a:spcAft>
              <a:buClr>
                <a:schemeClr val="dk2"/>
              </a:buClr>
              <a:buSzPts val="1800"/>
              <a:buChar char="•"/>
              <a:defRPr/>
            </a:lvl5pPr>
            <a:lvl6pPr lvl="5" algn="l" rtl="0">
              <a:lnSpc>
                <a:spcPct val="90000"/>
              </a:lnSpc>
              <a:spcBef>
                <a:spcPts val="500"/>
              </a:spcBef>
              <a:spcAft>
                <a:spcPts val="0"/>
              </a:spcAft>
              <a:buClr>
                <a:schemeClr val="dk1"/>
              </a:buClr>
              <a:buSzPts val="1800"/>
              <a:buChar char="•"/>
              <a:defRPr/>
            </a:lvl6pPr>
            <a:lvl7pPr lvl="6" algn="l" rtl="0">
              <a:lnSpc>
                <a:spcPct val="90000"/>
              </a:lnSpc>
              <a:spcBef>
                <a:spcPts val="500"/>
              </a:spcBef>
              <a:spcAft>
                <a:spcPts val="0"/>
              </a:spcAft>
              <a:buClr>
                <a:schemeClr val="dk1"/>
              </a:buClr>
              <a:buSzPts val="1800"/>
              <a:buChar char="•"/>
              <a:defRPr/>
            </a:lvl7pPr>
            <a:lvl8pPr lvl="7" algn="l" rtl="0">
              <a:lnSpc>
                <a:spcPct val="90000"/>
              </a:lnSpc>
              <a:spcBef>
                <a:spcPts val="500"/>
              </a:spcBef>
              <a:spcAft>
                <a:spcPts val="0"/>
              </a:spcAft>
              <a:buClr>
                <a:schemeClr val="dk1"/>
              </a:buClr>
              <a:buSzPts val="1800"/>
              <a:buChar char="•"/>
              <a:defRPr/>
            </a:lvl8pPr>
            <a:lvl9pPr lvl="8"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sldNum" idx="12"/>
          </p:nvPr>
        </p:nvSpPr>
        <p:spPr>
          <a:xfrm>
            <a:off x="5821279" y="6118484"/>
            <a:ext cx="549300" cy="3651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1" i="0" u="none" strike="noStrike" cap="none">
                <a:solidFill>
                  <a:schemeClr val="lt1"/>
                </a:solidFill>
                <a:latin typeface="Libre Franklin"/>
                <a:ea typeface="Libre Franklin"/>
                <a:cs typeface="Libre Franklin"/>
                <a:sym typeface="Libre Franklin"/>
              </a:defRPr>
            </a:lvl1pPr>
            <a:lvl2pPr marL="0" marR="0" lvl="1" indent="0" algn="ctr" rtl="0">
              <a:spcBef>
                <a:spcPts val="0"/>
              </a:spcBef>
              <a:buNone/>
              <a:defRPr sz="1600" b="1" i="0" u="none" strike="noStrike" cap="none">
                <a:solidFill>
                  <a:schemeClr val="lt1"/>
                </a:solidFill>
                <a:latin typeface="Libre Franklin"/>
                <a:ea typeface="Libre Franklin"/>
                <a:cs typeface="Libre Franklin"/>
                <a:sym typeface="Libre Franklin"/>
              </a:defRPr>
            </a:lvl2pPr>
            <a:lvl3pPr marL="0" marR="0" lvl="2" indent="0" algn="ctr" rtl="0">
              <a:spcBef>
                <a:spcPts val="0"/>
              </a:spcBef>
              <a:buNone/>
              <a:defRPr sz="1600" b="1" i="0" u="none" strike="noStrike" cap="none">
                <a:solidFill>
                  <a:schemeClr val="lt1"/>
                </a:solidFill>
                <a:latin typeface="Libre Franklin"/>
                <a:ea typeface="Libre Franklin"/>
                <a:cs typeface="Libre Franklin"/>
                <a:sym typeface="Libre Franklin"/>
              </a:defRPr>
            </a:lvl3pPr>
            <a:lvl4pPr marL="0" marR="0" lvl="3" indent="0" algn="ctr" rtl="0">
              <a:spcBef>
                <a:spcPts val="0"/>
              </a:spcBef>
              <a:buNone/>
              <a:defRPr sz="1600" b="1" i="0" u="none" strike="noStrike" cap="none">
                <a:solidFill>
                  <a:schemeClr val="lt1"/>
                </a:solidFill>
                <a:latin typeface="Libre Franklin"/>
                <a:ea typeface="Libre Franklin"/>
                <a:cs typeface="Libre Franklin"/>
                <a:sym typeface="Libre Franklin"/>
              </a:defRPr>
            </a:lvl4pPr>
            <a:lvl5pPr marL="0" marR="0" lvl="4" indent="0" algn="ctr" rtl="0">
              <a:spcBef>
                <a:spcPts val="0"/>
              </a:spcBef>
              <a:buNone/>
              <a:defRPr sz="1600" b="1" i="0" u="none" strike="noStrike" cap="none">
                <a:solidFill>
                  <a:schemeClr val="lt1"/>
                </a:solidFill>
                <a:latin typeface="Libre Franklin"/>
                <a:ea typeface="Libre Franklin"/>
                <a:cs typeface="Libre Franklin"/>
                <a:sym typeface="Libre Franklin"/>
              </a:defRPr>
            </a:lvl5pPr>
            <a:lvl6pPr marL="0" marR="0" lvl="5" indent="0" algn="ctr" rtl="0">
              <a:spcBef>
                <a:spcPts val="0"/>
              </a:spcBef>
              <a:buNone/>
              <a:defRPr sz="1600" b="1" i="0" u="none" strike="noStrike" cap="none">
                <a:solidFill>
                  <a:schemeClr val="lt1"/>
                </a:solidFill>
                <a:latin typeface="Libre Franklin"/>
                <a:ea typeface="Libre Franklin"/>
                <a:cs typeface="Libre Franklin"/>
                <a:sym typeface="Libre Franklin"/>
              </a:defRPr>
            </a:lvl6pPr>
            <a:lvl7pPr marL="0" marR="0" lvl="6" indent="0" algn="ctr" rtl="0">
              <a:spcBef>
                <a:spcPts val="0"/>
              </a:spcBef>
              <a:buNone/>
              <a:defRPr sz="1600" b="1" i="0" u="none" strike="noStrike" cap="none">
                <a:solidFill>
                  <a:schemeClr val="lt1"/>
                </a:solidFill>
                <a:latin typeface="Libre Franklin"/>
                <a:ea typeface="Libre Franklin"/>
                <a:cs typeface="Libre Franklin"/>
                <a:sym typeface="Libre Franklin"/>
              </a:defRPr>
            </a:lvl7pPr>
            <a:lvl8pPr marL="0" marR="0" lvl="7" indent="0" algn="ctr" rtl="0">
              <a:spcBef>
                <a:spcPts val="0"/>
              </a:spcBef>
              <a:buNone/>
              <a:defRPr sz="1600" b="1" i="0" u="none" strike="noStrike" cap="none">
                <a:solidFill>
                  <a:schemeClr val="lt1"/>
                </a:solidFill>
                <a:latin typeface="Libre Franklin"/>
                <a:ea typeface="Libre Franklin"/>
                <a:cs typeface="Libre Franklin"/>
                <a:sym typeface="Libre Franklin"/>
              </a:defRPr>
            </a:lvl8pPr>
            <a:lvl9pPr marL="0" marR="0" lvl="8" indent="0" algn="ctr" rtl="0">
              <a:spcBef>
                <a:spcPts val="0"/>
              </a:spcBef>
              <a:buNone/>
              <a:defRPr sz="1600" b="1" i="0" u="none" strike="noStrike" cap="none">
                <a:solidFill>
                  <a:schemeClr val="lt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11" name="Google Shape;11;p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5000"/>
              <a:buFont typeface="Gill Sans"/>
              <a:buNone/>
              <a:defRPr sz="5000" b="0" i="0" u="none" strike="noStrike" cap="none">
                <a:solidFill>
                  <a:schemeClr val="dk2"/>
                </a:solidFill>
                <a:latin typeface="Gill Sans"/>
                <a:ea typeface="Gill Sans"/>
                <a:cs typeface="Gill Sans"/>
                <a:sym typeface="Gill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 name="Google Shape;12;p26"/>
          <p:cNvSpPr txBox="1">
            <a:spLocks noGrp="1"/>
          </p:cNvSpPr>
          <p:nvPr>
            <p:ph type="body" idx="1"/>
          </p:nvPr>
        </p:nvSpPr>
        <p:spPr>
          <a:xfrm>
            <a:off x="838200" y="1825625"/>
            <a:ext cx="10515600" cy="4048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6"/>
          <p:cNvSpPr txBox="1">
            <a:spLocks noGrp="1"/>
          </p:cNvSpPr>
          <p:nvPr>
            <p:ph type="dt" idx="10"/>
          </p:nvPr>
        </p:nvSpPr>
        <p:spPr>
          <a:xfrm>
            <a:off x="8610600" y="6118484"/>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6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26"/>
          <p:cNvSpPr txBox="1">
            <a:spLocks noGrp="1"/>
          </p:cNvSpPr>
          <p:nvPr>
            <p:ph type="ftr" idx="11"/>
          </p:nvPr>
        </p:nvSpPr>
        <p:spPr>
          <a:xfrm>
            <a:off x="838200" y="6118484"/>
            <a:ext cx="33987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guide id="9" pos="302">
          <p15:clr>
            <a:srgbClr val="F26B43"/>
          </p15:clr>
        </p15:guide>
        <p15:guide id="10" pos="737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jpg"/><Relationship Id="rId3" Type="http://schemas.openxmlformats.org/officeDocument/2006/relationships/image" Target="../media/image7.pn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g"/><Relationship Id="rId15" Type="http://schemas.openxmlformats.org/officeDocument/2006/relationships/image" Target="../media/image2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image" Target="../media/image36.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
          <p:cNvSpPr txBox="1">
            <a:spLocks noGrp="1"/>
          </p:cNvSpPr>
          <p:nvPr>
            <p:ph type="title"/>
          </p:nvPr>
        </p:nvSpPr>
        <p:spPr>
          <a:xfrm>
            <a:off x="1050857" y="2342548"/>
            <a:ext cx="10117959" cy="156324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8000"/>
              <a:buFont typeface="Gill Sans"/>
              <a:buNone/>
            </a:pPr>
            <a:r>
              <a:rPr lang="en-US"/>
              <a:t>New Power Blockchain</a:t>
            </a:r>
            <a:endParaRPr/>
          </a:p>
        </p:txBody>
      </p:sp>
      <p:sp>
        <p:nvSpPr>
          <p:cNvPr id="224" name="Google Shape;224;p1"/>
          <p:cNvSpPr txBox="1">
            <a:spLocks noGrp="1"/>
          </p:cNvSpPr>
          <p:nvPr>
            <p:ph type="body" idx="3"/>
          </p:nvPr>
        </p:nvSpPr>
        <p:spPr>
          <a:xfrm>
            <a:off x="1078529" y="3791496"/>
            <a:ext cx="10090287" cy="687986"/>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2"/>
              </a:buClr>
              <a:buSzPts val="3500"/>
              <a:buNone/>
            </a:pPr>
            <a:r>
              <a:rPr lang="en-US" i="1"/>
              <a:t>Blockchainize the Global Renewable Energy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4"/>
          <p:cNvSpPr txBox="1">
            <a:spLocks noGrp="1"/>
          </p:cNvSpPr>
          <p:nvPr>
            <p:ph type="body" idx="2"/>
          </p:nvPr>
        </p:nvSpPr>
        <p:spPr>
          <a:xfrm>
            <a:off x="1190626" y="1784671"/>
            <a:ext cx="10515599" cy="629105"/>
          </a:xfrm>
          <a:prstGeom prst="rect">
            <a:avLst/>
          </a:prstGeom>
          <a:noFill/>
          <a:ln>
            <a:noFill/>
          </a:ln>
        </p:spPr>
        <p:txBody>
          <a:bodyPr spcFirstLastPara="1" wrap="square" lIns="0" tIns="45700" rIns="0" bIns="45700" anchor="t" anchorCtr="0">
            <a:noAutofit/>
          </a:bodyPr>
          <a:lstStyle/>
          <a:p>
            <a:pPr marL="0" lvl="0" indent="0" algn="ctr" rtl="0">
              <a:lnSpc>
                <a:spcPct val="90000"/>
              </a:lnSpc>
              <a:spcBef>
                <a:spcPts val="0"/>
              </a:spcBef>
              <a:spcAft>
                <a:spcPts val="0"/>
              </a:spcAft>
              <a:buClr>
                <a:schemeClr val="lt2"/>
              </a:buClr>
              <a:buSzPts val="2300"/>
              <a:buNone/>
            </a:pPr>
            <a:r>
              <a:rPr lang="en-US"/>
              <a:t>In brief, NPC could be used to buy any PPT listed on our trading platform.</a:t>
            </a:r>
            <a:endParaRPr/>
          </a:p>
        </p:txBody>
      </p:sp>
      <p:sp>
        <p:nvSpPr>
          <p:cNvPr id="362" name="Google Shape;362;p14"/>
          <p:cNvSpPr txBox="1">
            <a:spLocks noGrp="1"/>
          </p:cNvSpPr>
          <p:nvPr>
            <p:ph type="body" idx="5"/>
          </p:nvPr>
        </p:nvSpPr>
        <p:spPr>
          <a:xfrm>
            <a:off x="5064370" y="2520879"/>
            <a:ext cx="6808763" cy="3448197"/>
          </a:xfrm>
          <a:prstGeom prst="rect">
            <a:avLst/>
          </a:prstGeom>
          <a:noFill/>
          <a:ln>
            <a:noFill/>
          </a:ln>
        </p:spPr>
        <p:txBody>
          <a:bodyPr spcFirstLastPara="1" wrap="square" lIns="91425" tIns="45700" rIns="91425" bIns="45700" anchor="t" anchorCtr="0">
            <a:normAutofit/>
          </a:bodyPr>
          <a:lstStyle/>
          <a:p>
            <a:pPr marL="180000" lvl="0" indent="-180000" algn="l" rtl="0">
              <a:lnSpc>
                <a:spcPct val="80000"/>
              </a:lnSpc>
              <a:spcBef>
                <a:spcPts val="0"/>
              </a:spcBef>
              <a:spcAft>
                <a:spcPts val="0"/>
              </a:spcAft>
              <a:buSzPts val="2200"/>
              <a:buChar char="•"/>
            </a:pPr>
            <a:r>
              <a:rPr lang="en-US" sz="2200" b="1" dirty="0">
                <a:solidFill>
                  <a:srgbClr val="A8FF33"/>
                </a:solidFill>
              </a:rPr>
              <a:t>Trading Access</a:t>
            </a:r>
            <a:endParaRPr sz="2200" dirty="0">
              <a:solidFill>
                <a:srgbClr val="A8FF33"/>
              </a:solidFill>
            </a:endParaRPr>
          </a:p>
          <a:p>
            <a:pPr marL="0" lvl="0" indent="0" algn="l" rtl="0">
              <a:lnSpc>
                <a:spcPct val="80000"/>
              </a:lnSpc>
              <a:spcBef>
                <a:spcPts val="600"/>
              </a:spcBef>
              <a:spcAft>
                <a:spcPts val="0"/>
              </a:spcAft>
              <a:buSzPts val="1800"/>
              <a:buNone/>
            </a:pPr>
            <a:r>
              <a:rPr lang="en-US" sz="1800" dirty="0"/>
              <a:t>The asset owner and investor need to pass KYC process and purchase the NPC before joining our energy trading platform.</a:t>
            </a:r>
            <a:endParaRPr sz="1800" dirty="0"/>
          </a:p>
          <a:p>
            <a:pPr marL="180000" lvl="0" indent="-180000" algn="l" rtl="0">
              <a:lnSpc>
                <a:spcPct val="80000"/>
              </a:lnSpc>
              <a:spcBef>
                <a:spcPts val="600"/>
              </a:spcBef>
              <a:spcAft>
                <a:spcPts val="0"/>
              </a:spcAft>
              <a:buSzPts val="2200"/>
              <a:buChar char="•"/>
            </a:pPr>
            <a:r>
              <a:rPr lang="en-US" sz="2200" b="1" dirty="0">
                <a:solidFill>
                  <a:srgbClr val="A8FF33"/>
                </a:solidFill>
              </a:rPr>
              <a:t>Token Listing</a:t>
            </a:r>
            <a:endParaRPr sz="2200" dirty="0">
              <a:solidFill>
                <a:srgbClr val="A8FF33"/>
              </a:solidFill>
            </a:endParaRPr>
          </a:p>
          <a:p>
            <a:pPr marL="0" lvl="0" indent="0" algn="l" rtl="0">
              <a:lnSpc>
                <a:spcPct val="80000"/>
              </a:lnSpc>
              <a:spcBef>
                <a:spcPts val="600"/>
              </a:spcBef>
              <a:spcAft>
                <a:spcPts val="0"/>
              </a:spcAft>
              <a:buSzPts val="1800"/>
              <a:buNone/>
            </a:pPr>
            <a:r>
              <a:rPr lang="en-US" sz="1800" dirty="0"/>
              <a:t>The asset owner locks the NPC through the smart contract and issues the power project’s token(PPT</a:t>
            </a:r>
            <a:r>
              <a:rPr lang="en-US" altLang="zh-CN" sz="1800" dirty="0"/>
              <a:t>)</a:t>
            </a:r>
            <a:r>
              <a:rPr lang="en-US" sz="1800" dirty="0"/>
              <a:t> and define exchange ratio. The investor should subscribe the token to gain eligibility to buy this asset.</a:t>
            </a:r>
            <a:endParaRPr sz="1800" dirty="0"/>
          </a:p>
          <a:p>
            <a:pPr marL="180000" lvl="0" indent="-180000" algn="l" rtl="0">
              <a:lnSpc>
                <a:spcPct val="80000"/>
              </a:lnSpc>
              <a:spcBef>
                <a:spcPts val="600"/>
              </a:spcBef>
              <a:spcAft>
                <a:spcPts val="0"/>
              </a:spcAft>
              <a:buSzPts val="2200"/>
              <a:buChar char="•"/>
            </a:pPr>
            <a:r>
              <a:rPr lang="en-US" sz="2200" b="1" dirty="0">
                <a:solidFill>
                  <a:srgbClr val="A8FF33"/>
                </a:solidFill>
              </a:rPr>
              <a:t>Incentive Reward</a:t>
            </a:r>
            <a:endParaRPr sz="2200" dirty="0">
              <a:solidFill>
                <a:srgbClr val="A8FF33"/>
              </a:solidFill>
            </a:endParaRPr>
          </a:p>
          <a:p>
            <a:pPr marL="0" lvl="0" indent="0" algn="l" rtl="0">
              <a:lnSpc>
                <a:spcPct val="80000"/>
              </a:lnSpc>
              <a:spcBef>
                <a:spcPts val="600"/>
              </a:spcBef>
              <a:spcAft>
                <a:spcPts val="0"/>
              </a:spcAft>
              <a:buSzPts val="1800"/>
              <a:buNone/>
            </a:pPr>
            <a:r>
              <a:rPr lang="en-US" sz="1800" dirty="0"/>
              <a:t>A small transaction fee will be charged on each trade. Part of the fee accumulated will be used to repurchase NPC and reward the contributors of the platform.</a:t>
            </a:r>
            <a:endParaRPr sz="1800" dirty="0"/>
          </a:p>
        </p:txBody>
      </p:sp>
      <p:sp>
        <p:nvSpPr>
          <p:cNvPr id="363" name="Google Shape;363;p14"/>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sp>
        <p:nvSpPr>
          <p:cNvPr id="364" name="Google Shape;364;p14"/>
          <p:cNvSpPr txBox="1"/>
          <p:nvPr/>
        </p:nvSpPr>
        <p:spPr>
          <a:xfrm>
            <a:off x="1613535" y="679814"/>
            <a:ext cx="8964930" cy="1054107"/>
          </a:xfrm>
          <a:prstGeom prst="rect">
            <a:avLst/>
          </a:prstGeom>
          <a:noFill/>
          <a:ln>
            <a:noFill/>
          </a:ln>
        </p:spPr>
        <p:txBody>
          <a:bodyPr spcFirstLastPara="1" wrap="square" lIns="0" tIns="45700" rIns="0" bIns="45700" anchor="ctr" anchorCtr="0">
            <a:noAutofit/>
          </a:bodyPr>
          <a:lstStyle/>
          <a:p>
            <a:pPr marL="0" marR="0" lvl="0" indent="0" algn="ctr" rtl="0">
              <a:lnSpc>
                <a:spcPct val="90000"/>
              </a:lnSpc>
              <a:spcBef>
                <a:spcPts val="0"/>
              </a:spcBef>
              <a:spcAft>
                <a:spcPts val="0"/>
              </a:spcAft>
              <a:buClr>
                <a:schemeClr val="lt1"/>
              </a:buClr>
              <a:buSzPts val="3200"/>
              <a:buFont typeface="Gill Sans"/>
              <a:buNone/>
            </a:pPr>
            <a:r>
              <a:rPr lang="en-US" sz="3200" b="1" i="0" u="none" strike="noStrike" cap="none">
                <a:solidFill>
                  <a:schemeClr val="lt1"/>
                </a:solidFill>
                <a:latin typeface="Gill Sans"/>
                <a:ea typeface="Gill Sans"/>
                <a:cs typeface="Gill Sans"/>
                <a:sym typeface="Gill Sans"/>
              </a:rPr>
              <a:t>New Power Token Economy</a:t>
            </a:r>
            <a:endParaRPr sz="3200" b="0" i="0" u="none" strike="noStrike" cap="none">
              <a:solidFill>
                <a:schemeClr val="lt1"/>
              </a:solidFill>
              <a:latin typeface="Gill Sans"/>
              <a:ea typeface="Gill Sans"/>
              <a:cs typeface="Gill Sans"/>
              <a:sym typeface="Gill Sans"/>
            </a:endParaRPr>
          </a:p>
        </p:txBody>
      </p:sp>
      <p:pic>
        <p:nvPicPr>
          <p:cNvPr id="365" name="Google Shape;365;p14"/>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366" name="Google Shape;366;p14"/>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pic>
        <p:nvPicPr>
          <p:cNvPr id="367" name="Google Shape;367;p14"/>
          <p:cNvPicPr preferRelativeResize="0"/>
          <p:nvPr/>
        </p:nvPicPr>
        <p:blipFill rotWithShape="1">
          <a:blip r:embed="rId4">
            <a:alphaModFix/>
          </a:blip>
          <a:srcRect/>
          <a:stretch/>
        </p:blipFill>
        <p:spPr>
          <a:xfrm>
            <a:off x="1190626" y="2288701"/>
            <a:ext cx="3388054" cy="34481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373" name="Google Shape;373;p15"/>
          <p:cNvSpPr txBox="1">
            <a:spLocks noGrp="1"/>
          </p:cNvSpPr>
          <p:nvPr>
            <p:ph type="body" idx="2"/>
          </p:nvPr>
        </p:nvSpPr>
        <p:spPr>
          <a:xfrm>
            <a:off x="838201" y="1835244"/>
            <a:ext cx="10515599" cy="629105"/>
          </a:xfrm>
          <a:prstGeom prst="rect">
            <a:avLst/>
          </a:prstGeom>
          <a:noFill/>
          <a:ln>
            <a:noFill/>
          </a:ln>
        </p:spPr>
        <p:txBody>
          <a:bodyPr spcFirstLastPara="1" wrap="square" lIns="0" tIns="45700" rIns="0" bIns="45700" anchor="t" anchorCtr="0">
            <a:noAutofit/>
          </a:bodyPr>
          <a:lstStyle/>
          <a:p>
            <a:pPr marL="0" lvl="0" indent="0" algn="ctr" rtl="0">
              <a:lnSpc>
                <a:spcPct val="90000"/>
              </a:lnSpc>
              <a:spcBef>
                <a:spcPts val="0"/>
              </a:spcBef>
              <a:spcAft>
                <a:spcPts val="0"/>
              </a:spcAft>
              <a:buClr>
                <a:schemeClr val="lt2"/>
              </a:buClr>
              <a:buSzPts val="2300"/>
              <a:buNone/>
            </a:pPr>
            <a:r>
              <a:rPr lang="en-US"/>
              <a:t>Consortium Blockchain</a:t>
            </a:r>
            <a:endParaRPr/>
          </a:p>
        </p:txBody>
      </p:sp>
      <p:sp>
        <p:nvSpPr>
          <p:cNvPr id="374" name="Google Shape;374;p15"/>
          <p:cNvSpPr txBox="1">
            <a:spLocks noGrp="1"/>
          </p:cNvSpPr>
          <p:nvPr>
            <p:ph type="body" idx="4"/>
          </p:nvPr>
        </p:nvSpPr>
        <p:spPr>
          <a:xfrm>
            <a:off x="838200" y="2364683"/>
            <a:ext cx="7843673" cy="3622570"/>
          </a:xfrm>
          <a:prstGeom prst="rect">
            <a:avLst/>
          </a:prstGeom>
          <a:noFill/>
          <a:ln>
            <a:noFill/>
          </a:ln>
        </p:spPr>
        <p:txBody>
          <a:bodyPr spcFirstLastPara="1" wrap="square" lIns="91425" tIns="45700" rIns="91425" bIns="45700" anchor="t" anchorCtr="0">
            <a:normAutofit/>
          </a:bodyPr>
          <a:lstStyle/>
          <a:p>
            <a:pPr marL="180000" lvl="0" indent="-167300" algn="l" rtl="0">
              <a:lnSpc>
                <a:spcPct val="90000"/>
              </a:lnSpc>
              <a:spcBef>
                <a:spcPts val="0"/>
              </a:spcBef>
              <a:spcAft>
                <a:spcPts val="0"/>
              </a:spcAft>
              <a:buClr>
                <a:schemeClr val="lt2"/>
              </a:buClr>
              <a:buSzPts val="2200"/>
              <a:buChar char="●"/>
            </a:pPr>
            <a:r>
              <a:rPr lang="en-US" sz="2200" dirty="0"/>
              <a:t>Why Blockchain?</a:t>
            </a:r>
            <a:endParaRPr sz="2200" dirty="0"/>
          </a:p>
          <a:p>
            <a:pPr marL="685800" lvl="1" indent="-190500" algn="l" rtl="0">
              <a:lnSpc>
                <a:spcPct val="90000"/>
              </a:lnSpc>
              <a:spcBef>
                <a:spcPts val="500"/>
              </a:spcBef>
              <a:spcAft>
                <a:spcPts val="0"/>
              </a:spcAft>
              <a:buClr>
                <a:schemeClr val="lt1"/>
              </a:buClr>
              <a:buSzPts val="1800"/>
              <a:buChar char="○"/>
            </a:pPr>
            <a:r>
              <a:rPr lang="en-US" sz="1800" dirty="0">
                <a:solidFill>
                  <a:schemeClr val="lt1"/>
                </a:solidFill>
              </a:rPr>
              <a:t>Security, transparency, decentralization</a:t>
            </a:r>
            <a:endParaRPr sz="1800" dirty="0">
              <a:solidFill>
                <a:schemeClr val="lt1"/>
              </a:solidFill>
            </a:endParaRPr>
          </a:p>
          <a:p>
            <a:pPr marL="685800" lvl="1" indent="-190500" algn="l" rtl="0">
              <a:lnSpc>
                <a:spcPct val="90000"/>
              </a:lnSpc>
              <a:spcBef>
                <a:spcPts val="500"/>
              </a:spcBef>
              <a:spcAft>
                <a:spcPts val="0"/>
              </a:spcAft>
              <a:buClr>
                <a:schemeClr val="lt1"/>
              </a:buClr>
              <a:buSzPts val="1800"/>
              <a:buChar char="○"/>
            </a:pPr>
            <a:r>
              <a:rPr lang="en-US" sz="1800" dirty="0">
                <a:solidFill>
                  <a:schemeClr val="lt1"/>
                </a:solidFill>
              </a:rPr>
              <a:t>Cost effective</a:t>
            </a:r>
            <a:endParaRPr sz="1800" dirty="0">
              <a:solidFill>
                <a:schemeClr val="lt1"/>
              </a:solidFill>
            </a:endParaRPr>
          </a:p>
          <a:p>
            <a:pPr marL="685800" lvl="1" indent="-76200" algn="l" rtl="0">
              <a:lnSpc>
                <a:spcPct val="90000"/>
              </a:lnSpc>
              <a:spcBef>
                <a:spcPts val="500"/>
              </a:spcBef>
              <a:spcAft>
                <a:spcPts val="0"/>
              </a:spcAft>
              <a:buClr>
                <a:srgbClr val="7F7F7F"/>
              </a:buClr>
              <a:buSzPts val="2400"/>
              <a:buNone/>
            </a:pPr>
            <a:endParaRPr sz="1800" dirty="0">
              <a:solidFill>
                <a:schemeClr val="lt1"/>
              </a:solidFill>
            </a:endParaRPr>
          </a:p>
          <a:p>
            <a:pPr marL="180000" lvl="0" indent="-167300" algn="l" rtl="0">
              <a:lnSpc>
                <a:spcPct val="90000"/>
              </a:lnSpc>
              <a:spcBef>
                <a:spcPts val="600"/>
              </a:spcBef>
              <a:spcAft>
                <a:spcPts val="0"/>
              </a:spcAft>
              <a:buClr>
                <a:schemeClr val="lt2"/>
              </a:buClr>
              <a:buSzPts val="2200"/>
              <a:buChar char="●"/>
            </a:pPr>
            <a:r>
              <a:rPr lang="en-US" sz="2200" dirty="0"/>
              <a:t>What does “consortium” mean?</a:t>
            </a:r>
            <a:endParaRPr sz="2200" dirty="0"/>
          </a:p>
          <a:p>
            <a:pPr marL="685800" lvl="1" indent="-190500" algn="l" rtl="0">
              <a:lnSpc>
                <a:spcPct val="90000"/>
              </a:lnSpc>
              <a:spcBef>
                <a:spcPts val="500"/>
              </a:spcBef>
              <a:spcAft>
                <a:spcPts val="0"/>
              </a:spcAft>
              <a:buClr>
                <a:schemeClr val="lt1"/>
              </a:buClr>
              <a:buSzPts val="1800"/>
              <a:buChar char="○"/>
            </a:pPr>
            <a:r>
              <a:rPr lang="en-US" sz="1800" dirty="0">
                <a:solidFill>
                  <a:schemeClr val="lt1"/>
                </a:solidFill>
              </a:rPr>
              <a:t>Permissioned blockchain technology</a:t>
            </a:r>
            <a:endParaRPr sz="1800" dirty="0">
              <a:solidFill>
                <a:schemeClr val="lt1"/>
              </a:solidFill>
            </a:endParaRPr>
          </a:p>
          <a:p>
            <a:pPr marL="1143000" lvl="2" indent="-190500" algn="l" rtl="0">
              <a:lnSpc>
                <a:spcPct val="90000"/>
              </a:lnSpc>
              <a:spcBef>
                <a:spcPts val="500"/>
              </a:spcBef>
              <a:spcAft>
                <a:spcPts val="0"/>
              </a:spcAft>
              <a:buClr>
                <a:schemeClr val="lt1"/>
              </a:buClr>
              <a:buSzPts val="1400"/>
              <a:buChar char="■"/>
            </a:pPr>
            <a:r>
              <a:rPr lang="en-US" sz="1600" dirty="0">
                <a:solidFill>
                  <a:schemeClr val="lt1"/>
                </a:solidFill>
              </a:rPr>
              <a:t>Authorized User Only</a:t>
            </a:r>
            <a:endParaRPr sz="1600" dirty="0">
              <a:solidFill>
                <a:schemeClr val="lt1"/>
              </a:solidFill>
            </a:endParaRPr>
          </a:p>
          <a:p>
            <a:pPr marL="1143000" lvl="2" indent="-190500" algn="l" rtl="0">
              <a:lnSpc>
                <a:spcPct val="90000"/>
              </a:lnSpc>
              <a:spcBef>
                <a:spcPts val="500"/>
              </a:spcBef>
              <a:spcAft>
                <a:spcPts val="0"/>
              </a:spcAft>
              <a:buClr>
                <a:schemeClr val="lt1"/>
              </a:buClr>
              <a:buSzPts val="1400"/>
              <a:buChar char="■"/>
            </a:pPr>
            <a:r>
              <a:rPr lang="en-US" sz="1600" dirty="0">
                <a:solidFill>
                  <a:schemeClr val="lt1"/>
                </a:solidFill>
              </a:rPr>
              <a:t>Protect Data Privacy</a:t>
            </a:r>
            <a:endParaRPr sz="1600" dirty="0">
              <a:solidFill>
                <a:schemeClr val="lt1"/>
              </a:solidFill>
            </a:endParaRPr>
          </a:p>
          <a:p>
            <a:pPr marL="685800" lvl="1" indent="-190500" algn="l" rtl="0">
              <a:lnSpc>
                <a:spcPct val="90000"/>
              </a:lnSpc>
              <a:spcBef>
                <a:spcPts val="500"/>
              </a:spcBef>
              <a:spcAft>
                <a:spcPts val="0"/>
              </a:spcAft>
              <a:buClr>
                <a:schemeClr val="lt1"/>
              </a:buClr>
              <a:buSzPts val="1800"/>
              <a:buChar char="○"/>
            </a:pPr>
            <a:r>
              <a:rPr lang="en-US" sz="1800" dirty="0">
                <a:solidFill>
                  <a:schemeClr val="lt1"/>
                </a:solidFill>
              </a:rPr>
              <a:t>New Power Association (NPA)</a:t>
            </a:r>
            <a:endParaRPr sz="1800" dirty="0">
              <a:solidFill>
                <a:schemeClr val="lt1"/>
              </a:solidFill>
            </a:endParaRPr>
          </a:p>
          <a:p>
            <a:pPr marL="1143000" lvl="2" indent="-190500" algn="l" rtl="0">
              <a:lnSpc>
                <a:spcPct val="90000"/>
              </a:lnSpc>
              <a:spcBef>
                <a:spcPts val="500"/>
              </a:spcBef>
              <a:spcAft>
                <a:spcPts val="0"/>
              </a:spcAft>
              <a:buClr>
                <a:schemeClr val="lt1"/>
              </a:buClr>
              <a:buSzPts val="1400"/>
              <a:buChar char="■"/>
            </a:pPr>
            <a:r>
              <a:rPr lang="en-US" sz="1600" dirty="0">
                <a:solidFill>
                  <a:schemeClr val="lt1"/>
                </a:solidFill>
              </a:rPr>
              <a:t>NPA includes Energy company, Government and NGOs</a:t>
            </a:r>
            <a:endParaRPr sz="1600" dirty="0">
              <a:solidFill>
                <a:schemeClr val="lt1"/>
              </a:solidFill>
            </a:endParaRPr>
          </a:p>
          <a:p>
            <a:pPr marL="1143000" lvl="2" indent="-190500" algn="l" rtl="0">
              <a:lnSpc>
                <a:spcPct val="90000"/>
              </a:lnSpc>
              <a:spcBef>
                <a:spcPts val="500"/>
              </a:spcBef>
              <a:spcAft>
                <a:spcPts val="0"/>
              </a:spcAft>
              <a:buClr>
                <a:schemeClr val="lt1"/>
              </a:buClr>
              <a:buSzPts val="1400"/>
              <a:buChar char="■"/>
            </a:pPr>
            <a:r>
              <a:rPr lang="en-US" sz="1600" dirty="0">
                <a:solidFill>
                  <a:schemeClr val="lt1"/>
                </a:solidFill>
              </a:rPr>
              <a:t>NPA manage the project, currency and transactions</a:t>
            </a:r>
            <a:endParaRPr sz="2400" dirty="0"/>
          </a:p>
        </p:txBody>
      </p:sp>
      <p:sp>
        <p:nvSpPr>
          <p:cNvPr id="375" name="Google Shape;375;p15"/>
          <p:cNvSpPr txBox="1">
            <a:spLocks noGrp="1"/>
          </p:cNvSpPr>
          <p:nvPr>
            <p:ph type="title"/>
          </p:nvPr>
        </p:nvSpPr>
        <p:spPr>
          <a:xfrm>
            <a:off x="838200" y="557629"/>
            <a:ext cx="10515600" cy="1325700"/>
          </a:xfrm>
          <a:prstGeom prst="rect">
            <a:avLst/>
          </a:prstGeom>
          <a:noFill/>
          <a:ln>
            <a:noFill/>
          </a:ln>
        </p:spPr>
        <p:txBody>
          <a:bodyPr spcFirstLastPara="1" wrap="square" lIns="0" tIns="45700" rIns="0" bIns="45700" anchor="ctr" anchorCtr="0">
            <a:normAutofit/>
          </a:bodyPr>
          <a:lstStyle/>
          <a:p>
            <a:pPr marL="0" lvl="0" indent="0" algn="ctr" rtl="0">
              <a:lnSpc>
                <a:spcPct val="90000"/>
              </a:lnSpc>
              <a:spcBef>
                <a:spcPts val="0"/>
              </a:spcBef>
              <a:spcAft>
                <a:spcPts val="0"/>
              </a:spcAft>
              <a:buClr>
                <a:schemeClr val="lt1"/>
              </a:buClr>
              <a:buSzPts val="5000"/>
              <a:buFont typeface="Gill Sans"/>
              <a:buNone/>
            </a:pPr>
            <a:r>
              <a:rPr lang="en-US"/>
              <a:t>New Power Blockchain</a:t>
            </a:r>
            <a:endParaRPr/>
          </a:p>
        </p:txBody>
      </p:sp>
      <p:pic>
        <p:nvPicPr>
          <p:cNvPr id="376" name="Google Shape;376;p15"/>
          <p:cNvPicPr preferRelativeResize="0"/>
          <p:nvPr/>
        </p:nvPicPr>
        <p:blipFill rotWithShape="1">
          <a:blip r:embed="rId3">
            <a:alphaModFix/>
          </a:blip>
          <a:srcRect r="78125"/>
          <a:stretch/>
        </p:blipFill>
        <p:spPr>
          <a:xfrm>
            <a:off x="315086" y="6118476"/>
            <a:ext cx="596143" cy="514533"/>
          </a:xfrm>
          <a:prstGeom prst="rect">
            <a:avLst/>
          </a:prstGeom>
          <a:noFill/>
          <a:ln>
            <a:noFill/>
          </a:ln>
        </p:spPr>
      </p:pic>
      <p:sp>
        <p:nvSpPr>
          <p:cNvPr id="377" name="Google Shape;377;p15"/>
          <p:cNvSpPr txBox="1">
            <a:spLocks noGrp="1"/>
          </p:cNvSpPr>
          <p:nvPr>
            <p:ph type="ftr" idx="11"/>
          </p:nvPr>
        </p:nvSpPr>
        <p:spPr>
          <a:xfrm>
            <a:off x="911213" y="6146227"/>
            <a:ext cx="2048700" cy="459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solidFill>
                  <a:schemeClr val="lt1"/>
                </a:solidFill>
                <a:latin typeface="Limelight"/>
                <a:ea typeface="Limelight"/>
                <a:cs typeface="Limelight"/>
                <a:sym typeface="Limelight"/>
              </a:rPr>
              <a:t>NEW POWER</a:t>
            </a:r>
            <a:endParaRPr dirty="0"/>
          </a:p>
        </p:txBody>
      </p:sp>
      <p:pic>
        <p:nvPicPr>
          <p:cNvPr id="10" name="Google Shape;388;p22">
            <a:extLst>
              <a:ext uri="{FF2B5EF4-FFF2-40B4-BE49-F238E27FC236}">
                <a16:creationId xmlns:a16="http://schemas.microsoft.com/office/drawing/2014/main" id="{1942B4DA-AA7C-48F8-84E7-FC789CD7845F}"/>
              </a:ext>
            </a:extLst>
          </p:cNvPr>
          <p:cNvPicPr preferRelativeResize="0"/>
          <p:nvPr/>
        </p:nvPicPr>
        <p:blipFill rotWithShape="1">
          <a:blip r:embed="rId4"/>
          <a:srcRect l="4294" r="9771"/>
          <a:stretch>
            <a:fillRect/>
          </a:stretch>
        </p:blipFill>
        <p:spPr>
          <a:xfrm>
            <a:off x="7404344" y="2294975"/>
            <a:ext cx="4491990" cy="34118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7"/>
          <p:cNvSpPr txBox="1">
            <a:spLocks noGrp="1"/>
          </p:cNvSpPr>
          <p:nvPr>
            <p:ph type="title"/>
          </p:nvPr>
        </p:nvSpPr>
        <p:spPr>
          <a:xfrm>
            <a:off x="2890215" y="374391"/>
            <a:ext cx="3313638" cy="905769"/>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3600"/>
              <a:buFont typeface="Gill Sans"/>
              <a:buNone/>
            </a:pPr>
            <a:r>
              <a:rPr lang="en-US" sz="3600" dirty="0"/>
              <a:t>This is a platform </a:t>
            </a:r>
            <a:endParaRPr dirty="0"/>
          </a:p>
        </p:txBody>
      </p:sp>
      <p:sp>
        <p:nvSpPr>
          <p:cNvPr id="396" name="Google Shape;396;p17"/>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pic>
        <p:nvPicPr>
          <p:cNvPr id="397" name="Google Shape;397;p17"/>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398" name="Google Shape;398;p17"/>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pic>
        <p:nvPicPr>
          <p:cNvPr id="11" name="Google Shape;387;p22">
            <a:extLst>
              <a:ext uri="{FF2B5EF4-FFF2-40B4-BE49-F238E27FC236}">
                <a16:creationId xmlns:a16="http://schemas.microsoft.com/office/drawing/2014/main" id="{4FC1E9E8-9ADF-412F-B6DD-44A6DC4E0B44}"/>
              </a:ext>
            </a:extLst>
          </p:cNvPr>
          <p:cNvPicPr preferRelativeResize="0"/>
          <p:nvPr/>
        </p:nvPicPr>
        <p:blipFill>
          <a:blip r:embed="rId4">
            <a:alphaModFix/>
          </a:blip>
          <a:stretch>
            <a:fillRect/>
          </a:stretch>
        </p:blipFill>
        <p:spPr>
          <a:xfrm>
            <a:off x="4797083" y="1276544"/>
            <a:ext cx="7118251" cy="4576373"/>
          </a:xfrm>
          <a:prstGeom prst="rect">
            <a:avLst/>
          </a:prstGeom>
          <a:noFill/>
          <a:ln>
            <a:noFill/>
          </a:ln>
        </p:spPr>
      </p:pic>
      <p:sp>
        <p:nvSpPr>
          <p:cNvPr id="5" name="矩形 4">
            <a:extLst>
              <a:ext uri="{FF2B5EF4-FFF2-40B4-BE49-F238E27FC236}">
                <a16:creationId xmlns:a16="http://schemas.microsoft.com/office/drawing/2014/main" id="{E50F96A9-6CF6-40FB-9AC8-3DF305C02B8B}"/>
              </a:ext>
            </a:extLst>
          </p:cNvPr>
          <p:cNvSpPr/>
          <p:nvPr/>
        </p:nvSpPr>
        <p:spPr>
          <a:xfrm>
            <a:off x="6133321" y="600096"/>
            <a:ext cx="3850734" cy="410882"/>
          </a:xfrm>
          <a:prstGeom prst="rect">
            <a:avLst/>
          </a:prstGeom>
        </p:spPr>
        <p:txBody>
          <a:bodyPr wrap="none">
            <a:spAutoFit/>
          </a:bodyPr>
          <a:lstStyle/>
          <a:p>
            <a:pPr lvl="0" algn="ctr">
              <a:lnSpc>
                <a:spcPct val="90000"/>
              </a:lnSpc>
              <a:buClr>
                <a:srgbClr val="CBFF00"/>
              </a:buClr>
              <a:buSzPts val="2300"/>
            </a:pPr>
            <a:r>
              <a:rPr lang="en-US" sz="2300" b="1" dirty="0">
                <a:solidFill>
                  <a:schemeClr val="bg2"/>
                </a:solidFill>
                <a:latin typeface="Libre Franklin"/>
                <a:sym typeface="Libre Franklin"/>
              </a:rPr>
              <a:t>|</a:t>
            </a:r>
            <a:r>
              <a:rPr lang="en-US" sz="2300" dirty="0">
                <a:solidFill>
                  <a:srgbClr val="CBFF00"/>
                </a:solidFill>
                <a:latin typeface="Libre Franklin"/>
                <a:sym typeface="Libre Franklin"/>
              </a:rPr>
              <a:t> New Power “Apple Store”</a:t>
            </a:r>
          </a:p>
        </p:txBody>
      </p:sp>
      <p:sp>
        <p:nvSpPr>
          <p:cNvPr id="10" name="Google Shape;394;p17">
            <a:extLst>
              <a:ext uri="{FF2B5EF4-FFF2-40B4-BE49-F238E27FC236}">
                <a16:creationId xmlns:a16="http://schemas.microsoft.com/office/drawing/2014/main" id="{96748D81-7569-4E62-A58F-4C722D613CBF}"/>
              </a:ext>
            </a:extLst>
          </p:cNvPr>
          <p:cNvSpPr txBox="1">
            <a:spLocks noGrp="1"/>
          </p:cNvSpPr>
          <p:nvPr>
            <p:ph type="body" idx="1"/>
          </p:nvPr>
        </p:nvSpPr>
        <p:spPr>
          <a:xfrm>
            <a:off x="439283" y="1545726"/>
            <a:ext cx="4357800" cy="2609826"/>
          </a:xfrm>
          <a:prstGeom prst="rect">
            <a:avLst/>
          </a:prstGeom>
          <a:noFill/>
          <a:ln>
            <a:noFill/>
          </a:ln>
        </p:spPr>
        <p:txBody>
          <a:bodyPr spcFirstLastPara="1" wrap="square" lIns="0" tIns="45700" rIns="0" bIns="45700" anchor="t" anchorCtr="0">
            <a:noAutofit/>
          </a:bodyPr>
          <a:lstStyle/>
          <a:p>
            <a:pPr lvl="0" indent="-374650">
              <a:buChar char="●"/>
            </a:pPr>
            <a:r>
              <a:rPr lang="en-US" sz="2400" b="1" dirty="0">
                <a:solidFill>
                  <a:schemeClr val="bg1"/>
                </a:solidFill>
              </a:rPr>
              <a:t>New Power Energy Asset Trading Platform</a:t>
            </a:r>
            <a:endParaRPr sz="1400" dirty="0">
              <a:solidFill>
                <a:schemeClr val="bg1"/>
              </a:solidFill>
            </a:endParaRPr>
          </a:p>
          <a:p>
            <a:pPr lvl="0" indent="-374650">
              <a:buChar char="●"/>
            </a:pPr>
            <a:r>
              <a:rPr lang="en-US" sz="2400" b="1" dirty="0">
                <a:solidFill>
                  <a:schemeClr val="bg1"/>
                </a:solidFill>
              </a:rPr>
              <a:t>New Power Project Fundraising Platform</a:t>
            </a:r>
          </a:p>
          <a:p>
            <a:pPr lvl="0" indent="-374650">
              <a:buChar char="●"/>
            </a:pPr>
            <a:r>
              <a:rPr lang="en-US" altLang="zh-CN" sz="2400" b="1" dirty="0">
                <a:solidFill>
                  <a:schemeClr val="tx2"/>
                </a:solidFill>
              </a:rPr>
              <a:t>More in the future……</a:t>
            </a:r>
            <a:endParaRPr dirty="0">
              <a:solidFill>
                <a:schemeClr val="tx2"/>
              </a:solidFill>
            </a:endParaRPr>
          </a:p>
        </p:txBody>
      </p:sp>
    </p:spTree>
    <p:extLst>
      <p:ext uri="{BB962C8B-B14F-4D97-AF65-F5344CB8AC3E}">
        <p14:creationId xmlns:p14="http://schemas.microsoft.com/office/powerpoint/2010/main" val="1305309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7"/>
          <p:cNvSpPr txBox="1">
            <a:spLocks noGrp="1"/>
          </p:cNvSpPr>
          <p:nvPr>
            <p:ph type="title"/>
          </p:nvPr>
        </p:nvSpPr>
        <p:spPr>
          <a:xfrm>
            <a:off x="841248" y="1827319"/>
            <a:ext cx="4357688" cy="1325563"/>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3600"/>
              <a:buFont typeface="Gill Sans"/>
              <a:buNone/>
            </a:pPr>
            <a:r>
              <a:rPr lang="en-US" sz="3600"/>
              <a:t>Keyword: Connect</a:t>
            </a:r>
            <a:endParaRPr/>
          </a:p>
        </p:txBody>
      </p:sp>
      <p:sp>
        <p:nvSpPr>
          <p:cNvPr id="394" name="Google Shape;394;p17"/>
          <p:cNvSpPr txBox="1">
            <a:spLocks noGrp="1"/>
          </p:cNvSpPr>
          <p:nvPr>
            <p:ph type="body" idx="1"/>
          </p:nvPr>
        </p:nvSpPr>
        <p:spPr>
          <a:xfrm>
            <a:off x="841250" y="3359250"/>
            <a:ext cx="4357800" cy="2609826"/>
          </a:xfrm>
          <a:prstGeom prst="rect">
            <a:avLst/>
          </a:prstGeom>
          <a:noFill/>
          <a:ln>
            <a:noFill/>
          </a:ln>
        </p:spPr>
        <p:txBody>
          <a:bodyPr spcFirstLastPara="1" wrap="square" lIns="0" tIns="45700" rIns="0" bIns="45700" anchor="t" anchorCtr="0">
            <a:noAutofit/>
          </a:bodyPr>
          <a:lstStyle/>
          <a:p>
            <a:pPr marL="457200" lvl="0" indent="-374650" algn="l" rtl="0">
              <a:lnSpc>
                <a:spcPct val="90000"/>
              </a:lnSpc>
              <a:spcBef>
                <a:spcPts val="1000"/>
              </a:spcBef>
              <a:spcAft>
                <a:spcPts val="0"/>
              </a:spcAft>
              <a:buSzPts val="2300"/>
              <a:buChar char="●"/>
            </a:pPr>
            <a:r>
              <a:rPr lang="en-US" dirty="0"/>
              <a:t>Connect applications</a:t>
            </a:r>
            <a:endParaRPr dirty="0"/>
          </a:p>
          <a:p>
            <a:pPr marL="914400" lvl="1" indent="-317500" algn="l" rtl="0">
              <a:lnSpc>
                <a:spcPct val="90000"/>
              </a:lnSpc>
              <a:spcBef>
                <a:spcPts val="0"/>
              </a:spcBef>
              <a:spcAft>
                <a:spcPts val="0"/>
              </a:spcAft>
              <a:buSzPts val="1400"/>
              <a:buChar char="○"/>
            </a:pPr>
            <a:r>
              <a:rPr lang="en-US" sz="1600" b="0" dirty="0">
                <a:solidFill>
                  <a:schemeClr val="bg1"/>
                </a:solidFill>
              </a:rPr>
              <a:t>Energy Asset Trading Platform, Project Fundraising Platform , electricity bill payment and etc.</a:t>
            </a:r>
            <a:endParaRPr sz="1600" b="0" dirty="0">
              <a:solidFill>
                <a:schemeClr val="bg1"/>
              </a:solidFill>
            </a:endParaRPr>
          </a:p>
          <a:p>
            <a:pPr marL="914400" lvl="0" indent="0" algn="l" rtl="0">
              <a:lnSpc>
                <a:spcPct val="90000"/>
              </a:lnSpc>
              <a:spcBef>
                <a:spcPts val="1000"/>
              </a:spcBef>
              <a:spcAft>
                <a:spcPts val="0"/>
              </a:spcAft>
              <a:buNone/>
            </a:pPr>
            <a:endParaRPr sz="1400" dirty="0"/>
          </a:p>
          <a:p>
            <a:pPr marL="457200" lvl="0" indent="-374650" algn="l" rtl="0">
              <a:lnSpc>
                <a:spcPct val="90000"/>
              </a:lnSpc>
              <a:spcBef>
                <a:spcPts val="1000"/>
              </a:spcBef>
              <a:spcAft>
                <a:spcPts val="0"/>
              </a:spcAft>
              <a:buSzPts val="2300"/>
              <a:buChar char="●"/>
            </a:pPr>
            <a:r>
              <a:rPr lang="en-US" dirty="0"/>
              <a:t>Connect sovereign chain</a:t>
            </a:r>
            <a:endParaRPr dirty="0"/>
          </a:p>
          <a:p>
            <a:pPr marL="914400" lvl="1" indent="-317500" algn="l" rtl="0">
              <a:lnSpc>
                <a:spcPct val="90000"/>
              </a:lnSpc>
              <a:spcBef>
                <a:spcPts val="0"/>
              </a:spcBef>
              <a:spcAft>
                <a:spcPts val="0"/>
              </a:spcAft>
              <a:buSzPts val="1400"/>
              <a:buChar char="○"/>
            </a:pPr>
            <a:r>
              <a:rPr lang="en-US" sz="1600" b="0" dirty="0">
                <a:solidFill>
                  <a:schemeClr val="bg1"/>
                </a:solidFill>
              </a:rPr>
              <a:t>China Digital Currency(DC/EP)</a:t>
            </a:r>
            <a:endParaRPr sz="1600" b="0" dirty="0">
              <a:solidFill>
                <a:schemeClr val="bg1"/>
              </a:solidFill>
            </a:endParaRPr>
          </a:p>
          <a:p>
            <a:pPr marL="914400" lvl="1" indent="-317500" algn="l" rtl="0">
              <a:lnSpc>
                <a:spcPct val="90000"/>
              </a:lnSpc>
              <a:spcBef>
                <a:spcPts val="0"/>
              </a:spcBef>
              <a:spcAft>
                <a:spcPts val="0"/>
              </a:spcAft>
              <a:buSzPts val="1400"/>
              <a:buChar char="○"/>
            </a:pPr>
            <a:r>
              <a:rPr lang="en-US" sz="1600" b="0" dirty="0">
                <a:solidFill>
                  <a:schemeClr val="bg1"/>
                </a:solidFill>
              </a:rPr>
              <a:t>Bitcoin, Ethereum and etc.</a:t>
            </a:r>
            <a:endParaRPr sz="1600" b="0" dirty="0">
              <a:solidFill>
                <a:schemeClr val="bg1"/>
              </a:solidFill>
            </a:endParaRPr>
          </a:p>
        </p:txBody>
      </p:sp>
      <p:graphicFrame>
        <p:nvGraphicFramePr>
          <p:cNvPr id="395" name="Google Shape;395;p17" descr="Chart"/>
          <p:cNvGraphicFramePr/>
          <p:nvPr>
            <p:extLst>
              <p:ext uri="{D42A27DB-BD31-4B8C-83A1-F6EECF244321}">
                <p14:modId xmlns:p14="http://schemas.microsoft.com/office/powerpoint/2010/main" val="1441090195"/>
              </p:ext>
            </p:extLst>
          </p:nvPr>
        </p:nvGraphicFramePr>
        <p:xfrm>
          <a:off x="5198936" y="1883192"/>
          <a:ext cx="6280301" cy="4085884"/>
        </p:xfrm>
        <a:graphic>
          <a:graphicData uri="http://schemas.openxmlformats.org/drawingml/2006/chart">
            <c:chart xmlns:c="http://schemas.openxmlformats.org/drawingml/2006/chart" xmlns:r="http://schemas.openxmlformats.org/officeDocument/2006/relationships" r:id="rId3"/>
          </a:graphicData>
        </a:graphic>
      </p:graphicFrame>
      <p:sp>
        <p:nvSpPr>
          <p:cNvPr id="396" name="Google Shape;396;p17"/>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pic>
        <p:nvPicPr>
          <p:cNvPr id="397" name="Google Shape;397;p17"/>
          <p:cNvPicPr preferRelativeResize="0"/>
          <p:nvPr/>
        </p:nvPicPr>
        <p:blipFill rotWithShape="1">
          <a:blip r:embed="rId4">
            <a:alphaModFix/>
          </a:blip>
          <a:srcRect r="78126"/>
          <a:stretch/>
        </p:blipFill>
        <p:spPr>
          <a:xfrm>
            <a:off x="422761" y="5969076"/>
            <a:ext cx="596142" cy="514533"/>
          </a:xfrm>
          <a:prstGeom prst="rect">
            <a:avLst/>
          </a:prstGeom>
          <a:noFill/>
          <a:ln>
            <a:noFill/>
          </a:ln>
        </p:spPr>
      </p:pic>
      <p:sp>
        <p:nvSpPr>
          <p:cNvPr id="398" name="Google Shape;398;p17"/>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sp>
        <p:nvSpPr>
          <p:cNvPr id="399" name="Google Shape;399;p17"/>
          <p:cNvSpPr txBox="1"/>
          <p:nvPr/>
        </p:nvSpPr>
        <p:spPr>
          <a:xfrm>
            <a:off x="838200" y="557629"/>
            <a:ext cx="10515600" cy="1325563"/>
          </a:xfrm>
          <a:prstGeom prst="rect">
            <a:avLst/>
          </a:prstGeom>
          <a:noFill/>
          <a:ln>
            <a:noFill/>
          </a:ln>
        </p:spPr>
        <p:txBody>
          <a:bodyPr spcFirstLastPara="1" wrap="square" lIns="0" tIns="45700" rIns="0" bIns="45700" anchor="ctr" anchorCtr="0">
            <a:normAutofit/>
          </a:bodyPr>
          <a:lstStyle/>
          <a:p>
            <a:pPr marL="0" marR="0" lvl="0" indent="0" algn="l" rtl="0">
              <a:lnSpc>
                <a:spcPct val="90000"/>
              </a:lnSpc>
              <a:spcBef>
                <a:spcPts val="0"/>
              </a:spcBef>
              <a:spcAft>
                <a:spcPts val="0"/>
              </a:spcAft>
              <a:buClr>
                <a:schemeClr val="lt1"/>
              </a:buClr>
              <a:buSzPts val="5265"/>
              <a:buFont typeface="Gill Sans"/>
              <a:buNone/>
            </a:pPr>
            <a:r>
              <a:rPr lang="en-US" sz="5265">
                <a:solidFill>
                  <a:schemeClr val="lt1"/>
                </a:solidFill>
                <a:latin typeface="Gill Sans"/>
                <a:ea typeface="Gill Sans"/>
                <a:cs typeface="Gill Sans"/>
                <a:sym typeface="Gill Sans"/>
              </a:rPr>
              <a:t>Cross</a:t>
            </a:r>
            <a:r>
              <a:rPr lang="en-US" sz="5265" b="0" i="0" u="none" strike="noStrike" cap="none">
                <a:solidFill>
                  <a:schemeClr val="lt1"/>
                </a:solidFill>
                <a:latin typeface="Gill Sans"/>
                <a:ea typeface="Gill Sans"/>
                <a:cs typeface="Gill Sans"/>
                <a:sym typeface="Gill Sans"/>
              </a:rPr>
              <a:t> Chain Communication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4"/>
          <p:cNvSpPr txBox="1">
            <a:spLocks noGrp="1"/>
          </p:cNvSpPr>
          <p:nvPr>
            <p:ph type="title"/>
          </p:nvPr>
        </p:nvSpPr>
        <p:spPr>
          <a:xfrm>
            <a:off x="838200" y="289466"/>
            <a:ext cx="10515600" cy="8777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5000"/>
              <a:buFont typeface="Gill Sans"/>
              <a:buNone/>
            </a:pPr>
            <a:r>
              <a:rPr lang="en-US"/>
              <a:t>New Power Roadmap</a:t>
            </a:r>
            <a:endParaRPr/>
          </a:p>
        </p:txBody>
      </p:sp>
      <p:sp>
        <p:nvSpPr>
          <p:cNvPr id="421" name="Google Shape;421;p24"/>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422" name="Google Shape;422;p24"/>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423" name="Google Shape;423;p24"/>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sp>
        <p:nvSpPr>
          <p:cNvPr id="424" name="Google Shape;424;p24"/>
          <p:cNvSpPr/>
          <p:nvPr/>
        </p:nvSpPr>
        <p:spPr>
          <a:xfrm>
            <a:off x="927463" y="1167215"/>
            <a:ext cx="10418199" cy="473643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ourier New"/>
              <a:buNone/>
            </a:pPr>
            <a:endParaRPr sz="1800" b="0" i="0" u="none" strike="noStrike" cap="none">
              <a:solidFill>
                <a:schemeClr val="dk1"/>
              </a:solidFill>
              <a:latin typeface="Libre Franklin"/>
              <a:ea typeface="Libre Franklin"/>
              <a:cs typeface="Libre Franklin"/>
              <a:sym typeface="Libre Franklin"/>
            </a:endParaRPr>
          </a:p>
        </p:txBody>
      </p:sp>
      <p:sp>
        <p:nvSpPr>
          <p:cNvPr id="425" name="Google Shape;425;p24"/>
          <p:cNvSpPr/>
          <p:nvPr/>
        </p:nvSpPr>
        <p:spPr>
          <a:xfrm>
            <a:off x="1755559" y="3666081"/>
            <a:ext cx="230820" cy="195309"/>
          </a:xfrm>
          <a:prstGeom prst="ellipse">
            <a:avLst/>
          </a:prstGeom>
          <a:solidFill>
            <a:srgbClr val="3B8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cxnSp>
        <p:nvCxnSpPr>
          <p:cNvPr id="426" name="Google Shape;426;p24"/>
          <p:cNvCxnSpPr>
            <a:stCxn id="425" idx="7"/>
            <a:endCxn id="427" idx="3"/>
          </p:cNvCxnSpPr>
          <p:nvPr/>
        </p:nvCxnSpPr>
        <p:spPr>
          <a:xfrm rot="10800000" flipH="1">
            <a:off x="1952576" y="3132183"/>
            <a:ext cx="708600" cy="562500"/>
          </a:xfrm>
          <a:prstGeom prst="straightConnector1">
            <a:avLst/>
          </a:prstGeom>
          <a:noFill/>
          <a:ln w="9525" cap="flat" cmpd="sng">
            <a:solidFill>
              <a:srgbClr val="7F7F7F"/>
            </a:solidFill>
            <a:prstDash val="solid"/>
            <a:miter lim="800000"/>
            <a:headEnd type="none" w="sm" len="sm"/>
            <a:tailEnd type="none" w="sm" len="sm"/>
          </a:ln>
        </p:spPr>
      </p:cxnSp>
      <p:sp>
        <p:nvSpPr>
          <p:cNvPr id="427" name="Google Shape;427;p24"/>
          <p:cNvSpPr/>
          <p:nvPr/>
        </p:nvSpPr>
        <p:spPr>
          <a:xfrm>
            <a:off x="2627279" y="2965492"/>
            <a:ext cx="230820" cy="195309"/>
          </a:xfrm>
          <a:prstGeom prst="ellipse">
            <a:avLst/>
          </a:prstGeom>
          <a:solidFill>
            <a:srgbClr val="7DB1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cxnSp>
        <p:nvCxnSpPr>
          <p:cNvPr id="428" name="Google Shape;428;p24"/>
          <p:cNvCxnSpPr/>
          <p:nvPr/>
        </p:nvCxnSpPr>
        <p:spPr>
          <a:xfrm>
            <a:off x="2864465" y="3086683"/>
            <a:ext cx="920710" cy="465117"/>
          </a:xfrm>
          <a:prstGeom prst="straightConnector1">
            <a:avLst/>
          </a:prstGeom>
          <a:noFill/>
          <a:ln w="9525" cap="flat" cmpd="sng">
            <a:solidFill>
              <a:srgbClr val="7F7F7F"/>
            </a:solidFill>
            <a:prstDash val="solid"/>
            <a:miter lim="800000"/>
            <a:headEnd type="none" w="sm" len="sm"/>
            <a:tailEnd type="none" w="sm" len="sm"/>
          </a:ln>
        </p:spPr>
      </p:cxnSp>
      <p:sp>
        <p:nvSpPr>
          <p:cNvPr id="429" name="Google Shape;429;p24"/>
          <p:cNvSpPr/>
          <p:nvPr/>
        </p:nvSpPr>
        <p:spPr>
          <a:xfrm>
            <a:off x="3779990" y="3490871"/>
            <a:ext cx="222679" cy="226208"/>
          </a:xfrm>
          <a:prstGeom prst="ellipse">
            <a:avLst/>
          </a:prstGeom>
          <a:solidFill>
            <a:srgbClr val="BED8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cxnSp>
        <p:nvCxnSpPr>
          <p:cNvPr id="430" name="Google Shape;430;p24"/>
          <p:cNvCxnSpPr/>
          <p:nvPr/>
        </p:nvCxnSpPr>
        <p:spPr>
          <a:xfrm rot="10800000" flipH="1">
            <a:off x="3988558" y="3189433"/>
            <a:ext cx="1096798" cy="409210"/>
          </a:xfrm>
          <a:prstGeom prst="straightConnector1">
            <a:avLst/>
          </a:prstGeom>
          <a:noFill/>
          <a:ln w="9525" cap="flat" cmpd="sng">
            <a:solidFill>
              <a:srgbClr val="7F7F7F"/>
            </a:solidFill>
            <a:prstDash val="solid"/>
            <a:miter lim="800000"/>
            <a:headEnd type="none" w="sm" len="sm"/>
            <a:tailEnd type="none" w="sm" len="sm"/>
          </a:ln>
        </p:spPr>
      </p:cxnSp>
      <p:sp>
        <p:nvSpPr>
          <p:cNvPr id="431" name="Google Shape;431;p24"/>
          <p:cNvSpPr/>
          <p:nvPr/>
        </p:nvSpPr>
        <p:spPr>
          <a:xfrm>
            <a:off x="5072283" y="3086683"/>
            <a:ext cx="230820" cy="195309"/>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cxnSp>
        <p:nvCxnSpPr>
          <p:cNvPr id="432" name="Google Shape;432;p24"/>
          <p:cNvCxnSpPr/>
          <p:nvPr/>
        </p:nvCxnSpPr>
        <p:spPr>
          <a:xfrm>
            <a:off x="5288739" y="3196394"/>
            <a:ext cx="1054295" cy="431832"/>
          </a:xfrm>
          <a:prstGeom prst="straightConnector1">
            <a:avLst/>
          </a:prstGeom>
          <a:noFill/>
          <a:ln w="9525" cap="flat" cmpd="sng">
            <a:solidFill>
              <a:srgbClr val="7F7F7F"/>
            </a:solidFill>
            <a:prstDash val="solid"/>
            <a:miter lim="800000"/>
            <a:headEnd type="none" w="sm" len="sm"/>
            <a:tailEnd type="none" w="sm" len="sm"/>
          </a:ln>
        </p:spPr>
      </p:cxnSp>
      <p:sp>
        <p:nvSpPr>
          <p:cNvPr id="433" name="Google Shape;433;p24"/>
          <p:cNvSpPr/>
          <p:nvPr/>
        </p:nvSpPr>
        <p:spPr>
          <a:xfrm>
            <a:off x="6343034" y="3568706"/>
            <a:ext cx="230820" cy="195309"/>
          </a:xfrm>
          <a:prstGeom prst="ellipse">
            <a:avLst/>
          </a:prstGeom>
          <a:solidFill>
            <a:srgbClr val="657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sp>
        <p:nvSpPr>
          <p:cNvPr id="434" name="Google Shape;434;p24"/>
          <p:cNvSpPr txBox="1"/>
          <p:nvPr/>
        </p:nvSpPr>
        <p:spPr>
          <a:xfrm>
            <a:off x="1197801" y="3916841"/>
            <a:ext cx="1660298"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rgbClr val="657F00"/>
                </a:solidFill>
                <a:latin typeface="Libre Franklin"/>
                <a:ea typeface="Libre Franklin"/>
                <a:cs typeface="Libre Franklin"/>
                <a:sym typeface="Libre Franklin"/>
              </a:rPr>
              <a:t>2019 Q3</a:t>
            </a:r>
            <a:endParaRPr sz="1600">
              <a:solidFill>
                <a:srgbClr val="657F00"/>
              </a:solidFill>
              <a:latin typeface="Libre Franklin"/>
              <a:ea typeface="Libre Franklin"/>
              <a:cs typeface="Libre Franklin"/>
              <a:sym typeface="Libre Franklin"/>
            </a:endParaRPr>
          </a:p>
          <a:p>
            <a:pPr marL="0" marR="0" lvl="0" indent="0" algn="l" rtl="0">
              <a:spcBef>
                <a:spcPts val="0"/>
              </a:spcBef>
              <a:spcAft>
                <a:spcPts val="0"/>
              </a:spcAft>
              <a:buNone/>
            </a:pPr>
            <a:r>
              <a:rPr lang="en-US" sz="1400">
                <a:solidFill>
                  <a:schemeClr val="dk1"/>
                </a:solidFill>
                <a:latin typeface="Libre Franklin"/>
                <a:ea typeface="Libre Franklin"/>
                <a:cs typeface="Libre Franklin"/>
                <a:sym typeface="Libre Franklin"/>
              </a:rPr>
              <a:t>Tokenize 6.1 MW solar PV power station and realize online trading</a:t>
            </a:r>
            <a:endParaRPr sz="1400">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35" name="Google Shape;435;p24"/>
          <p:cNvSpPr txBox="1"/>
          <p:nvPr/>
        </p:nvSpPr>
        <p:spPr>
          <a:xfrm>
            <a:off x="1824867" y="1585818"/>
            <a:ext cx="259839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657F00"/>
                </a:solidFill>
                <a:latin typeface="Libre Franklin"/>
                <a:ea typeface="Libre Franklin"/>
                <a:cs typeface="Libre Franklin"/>
                <a:sym typeface="Libre Franklin"/>
              </a:rPr>
              <a:t>2019 Q4</a:t>
            </a:r>
            <a:endParaRPr dirty="0"/>
          </a:p>
          <a:p>
            <a:pPr marL="0" marR="0" lvl="0" indent="0" algn="l" rtl="0">
              <a:spcBef>
                <a:spcPts val="0"/>
              </a:spcBef>
              <a:spcAft>
                <a:spcPts val="0"/>
              </a:spcAft>
              <a:buNone/>
            </a:pPr>
            <a:r>
              <a:rPr lang="en-US" sz="1400" dirty="0">
                <a:solidFill>
                  <a:schemeClr val="dk1"/>
                </a:solidFill>
                <a:latin typeface="Libre Franklin"/>
                <a:ea typeface="Libre Franklin"/>
                <a:cs typeface="Libre Franklin"/>
                <a:sym typeface="Libre Franklin"/>
              </a:rPr>
              <a:t>Launch official website; </a:t>
            </a:r>
            <a:endParaRPr dirty="0"/>
          </a:p>
          <a:p>
            <a:pPr marL="0" marR="0" lvl="0" indent="0" algn="l" rtl="0">
              <a:spcBef>
                <a:spcPts val="0"/>
              </a:spcBef>
              <a:spcAft>
                <a:spcPts val="0"/>
              </a:spcAft>
              <a:buNone/>
            </a:pPr>
            <a:r>
              <a:rPr lang="en-US" sz="1400" dirty="0">
                <a:solidFill>
                  <a:schemeClr val="dk1"/>
                </a:solidFill>
                <a:latin typeface="Libre Franklin"/>
                <a:ea typeface="Libre Franklin"/>
                <a:cs typeface="Libre Franklin"/>
                <a:sym typeface="Libre Franklin"/>
              </a:rPr>
              <a:t>Develop New Power Blockchain; </a:t>
            </a:r>
            <a:endParaRPr dirty="0"/>
          </a:p>
          <a:p>
            <a:pPr marL="0" marR="0" lvl="0" indent="0" algn="l" rtl="0">
              <a:spcBef>
                <a:spcPts val="0"/>
              </a:spcBef>
              <a:spcAft>
                <a:spcPts val="0"/>
              </a:spcAft>
              <a:buNone/>
            </a:pPr>
            <a:r>
              <a:rPr lang="en-US" sz="1400" dirty="0">
                <a:solidFill>
                  <a:schemeClr val="dk1"/>
                </a:solidFill>
                <a:latin typeface="Libre Franklin"/>
                <a:ea typeface="Libre Franklin"/>
                <a:cs typeface="Libre Franklin"/>
                <a:sym typeface="Libre Franklin"/>
              </a:rPr>
              <a:t>Launch renewable energy assets trading platform</a:t>
            </a:r>
            <a:endParaRPr sz="1400" dirty="0">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1800" dirty="0">
              <a:solidFill>
                <a:schemeClr val="dk1"/>
              </a:solidFill>
              <a:latin typeface="Libre Franklin"/>
              <a:ea typeface="Libre Franklin"/>
              <a:cs typeface="Libre Franklin"/>
              <a:sym typeface="Libre Franklin"/>
            </a:endParaRPr>
          </a:p>
        </p:txBody>
      </p:sp>
      <p:sp>
        <p:nvSpPr>
          <p:cNvPr id="436" name="Google Shape;436;p24"/>
          <p:cNvSpPr txBox="1"/>
          <p:nvPr/>
        </p:nvSpPr>
        <p:spPr>
          <a:xfrm>
            <a:off x="3296094" y="3798607"/>
            <a:ext cx="2148741"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657F00"/>
                </a:solidFill>
                <a:latin typeface="Libre Franklin"/>
                <a:ea typeface="Libre Franklin"/>
                <a:cs typeface="Libre Franklin"/>
                <a:sym typeface="Libre Franklin"/>
              </a:rPr>
              <a:t>2020 Q1</a:t>
            </a:r>
            <a:endParaRPr sz="1600">
              <a:solidFill>
                <a:srgbClr val="657F00"/>
              </a:solidFill>
              <a:latin typeface="Libre Franklin"/>
              <a:ea typeface="Libre Franklin"/>
              <a:cs typeface="Libre Franklin"/>
              <a:sym typeface="Libre Franklin"/>
            </a:endParaRPr>
          </a:p>
          <a:p>
            <a:pPr marL="0" marR="0" lvl="0" indent="0" algn="l" rtl="0">
              <a:spcBef>
                <a:spcPts val="0"/>
              </a:spcBef>
              <a:spcAft>
                <a:spcPts val="0"/>
              </a:spcAft>
              <a:buNone/>
            </a:pPr>
            <a:r>
              <a:rPr lang="en-US" sz="1400">
                <a:solidFill>
                  <a:schemeClr val="dk1"/>
                </a:solidFill>
                <a:latin typeface="Libre Franklin"/>
                <a:ea typeface="Libre Franklin"/>
                <a:cs typeface="Libre Franklin"/>
                <a:sym typeface="Libre Franklin"/>
              </a:rPr>
              <a:t>Vote for community nodes; Improve technical architecture</a:t>
            </a:r>
            <a:endParaRPr sz="1400">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37" name="Google Shape;437;p24"/>
          <p:cNvSpPr txBox="1"/>
          <p:nvPr/>
        </p:nvSpPr>
        <p:spPr>
          <a:xfrm>
            <a:off x="4649082" y="2067098"/>
            <a:ext cx="159150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657F00"/>
                </a:solidFill>
                <a:latin typeface="Libre Franklin"/>
                <a:ea typeface="Libre Franklin"/>
                <a:cs typeface="Libre Franklin"/>
                <a:sym typeface="Libre Franklin"/>
              </a:rPr>
              <a:t>2020 Q2</a:t>
            </a:r>
            <a:endParaRPr dirty="0"/>
          </a:p>
          <a:p>
            <a:pPr marL="0" marR="0" lvl="0" indent="0" algn="l" rtl="0">
              <a:spcBef>
                <a:spcPts val="0"/>
              </a:spcBef>
              <a:spcAft>
                <a:spcPts val="0"/>
              </a:spcAft>
              <a:buNone/>
            </a:pPr>
            <a:r>
              <a:rPr lang="en-US" sz="1400" dirty="0">
                <a:solidFill>
                  <a:schemeClr val="dk1"/>
                </a:solidFill>
                <a:latin typeface="Libre Franklin"/>
                <a:ea typeface="Libre Franklin"/>
                <a:cs typeface="Libre Franklin"/>
                <a:sym typeface="Libre Franklin"/>
              </a:rPr>
              <a:t>Vote for public blockchain nodes</a:t>
            </a:r>
            <a:endParaRPr sz="1800" dirty="0">
              <a:solidFill>
                <a:schemeClr val="dk1"/>
              </a:solidFill>
              <a:latin typeface="Libre Franklin"/>
              <a:ea typeface="Libre Franklin"/>
              <a:cs typeface="Libre Franklin"/>
              <a:sym typeface="Libre Franklin"/>
            </a:endParaRPr>
          </a:p>
        </p:txBody>
      </p:sp>
      <p:cxnSp>
        <p:nvCxnSpPr>
          <p:cNvPr id="438" name="Google Shape;438;p24"/>
          <p:cNvCxnSpPr>
            <a:endCxn id="439" idx="2"/>
          </p:cNvCxnSpPr>
          <p:nvPr/>
        </p:nvCxnSpPr>
        <p:spPr>
          <a:xfrm rot="10800000" flipH="1">
            <a:off x="6526203" y="3624367"/>
            <a:ext cx="1029300" cy="63900"/>
          </a:xfrm>
          <a:prstGeom prst="straightConnector1">
            <a:avLst/>
          </a:prstGeom>
          <a:noFill/>
          <a:ln w="9525" cap="flat" cmpd="sng">
            <a:solidFill>
              <a:srgbClr val="7F7F7F"/>
            </a:solidFill>
            <a:prstDash val="solid"/>
            <a:miter lim="800000"/>
            <a:headEnd type="none" w="sm" len="sm"/>
            <a:tailEnd type="none" w="sm" len="sm"/>
          </a:ln>
        </p:spPr>
      </p:cxnSp>
      <p:sp>
        <p:nvSpPr>
          <p:cNvPr id="439" name="Google Shape;439;p24"/>
          <p:cNvSpPr/>
          <p:nvPr/>
        </p:nvSpPr>
        <p:spPr>
          <a:xfrm>
            <a:off x="7555503" y="3526712"/>
            <a:ext cx="230820" cy="195309"/>
          </a:xfrm>
          <a:prstGeom prst="ellipse">
            <a:avLst/>
          </a:prstGeom>
          <a:solidFill>
            <a:srgbClr val="98B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40" name="Google Shape;440;p24"/>
          <p:cNvSpPr txBox="1"/>
          <p:nvPr/>
        </p:nvSpPr>
        <p:spPr>
          <a:xfrm>
            <a:off x="5760017" y="3899180"/>
            <a:ext cx="2007008" cy="984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657F00"/>
                </a:solidFill>
                <a:latin typeface="Libre Franklin"/>
                <a:ea typeface="Libre Franklin"/>
                <a:cs typeface="Libre Franklin"/>
                <a:sym typeface="Libre Franklin"/>
              </a:rPr>
              <a:t>2020 Q3</a:t>
            </a:r>
            <a:endParaRPr/>
          </a:p>
          <a:p>
            <a:pPr marL="0" marR="0" lvl="0" indent="0" algn="l" rtl="0">
              <a:spcBef>
                <a:spcPts val="0"/>
              </a:spcBef>
              <a:spcAft>
                <a:spcPts val="0"/>
              </a:spcAft>
              <a:buNone/>
            </a:pPr>
            <a:r>
              <a:rPr lang="en-US" sz="1400">
                <a:solidFill>
                  <a:schemeClr val="dk1"/>
                </a:solidFill>
                <a:latin typeface="Libre Franklin"/>
                <a:ea typeface="Libre Franklin"/>
                <a:cs typeface="Libre Franklin"/>
                <a:sym typeface="Libre Franklin"/>
              </a:rPr>
              <a:t>Generate 2GW power</a:t>
            </a:r>
            <a:endParaRPr sz="1400">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r>
              <a:rPr lang="en-US" sz="1400">
                <a:solidFill>
                  <a:schemeClr val="dk1"/>
                </a:solidFill>
                <a:latin typeface="Libre Franklin"/>
                <a:ea typeface="Libre Franklin"/>
                <a:cs typeface="Libre Franklin"/>
                <a:sym typeface="Libre Franklin"/>
              </a:rPr>
              <a:t>from global renewable energy power plants</a:t>
            </a:r>
            <a:endParaRPr sz="1800">
              <a:solidFill>
                <a:schemeClr val="dk1"/>
              </a:solidFill>
              <a:latin typeface="Libre Franklin"/>
              <a:ea typeface="Libre Franklin"/>
              <a:cs typeface="Libre Franklin"/>
              <a:sym typeface="Libre Franklin"/>
            </a:endParaRPr>
          </a:p>
        </p:txBody>
      </p:sp>
      <p:sp>
        <p:nvSpPr>
          <p:cNvPr id="441" name="Google Shape;441;p24"/>
          <p:cNvSpPr txBox="1"/>
          <p:nvPr/>
        </p:nvSpPr>
        <p:spPr>
          <a:xfrm>
            <a:off x="8251168" y="3551800"/>
            <a:ext cx="1417179"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657F00"/>
                </a:solidFill>
                <a:latin typeface="Libre Franklin"/>
                <a:ea typeface="Libre Franklin"/>
                <a:cs typeface="Libre Franklin"/>
                <a:sym typeface="Libre Franklin"/>
              </a:rPr>
              <a:t>2021 Q1</a:t>
            </a:r>
            <a:endParaRPr/>
          </a:p>
          <a:p>
            <a:pPr marL="0" marR="0" lvl="0" indent="0" algn="l" rtl="0">
              <a:spcBef>
                <a:spcPts val="0"/>
              </a:spcBef>
              <a:spcAft>
                <a:spcPts val="0"/>
              </a:spcAft>
              <a:buNone/>
            </a:pPr>
            <a:r>
              <a:rPr lang="en-US" sz="1400">
                <a:solidFill>
                  <a:schemeClr val="dk1"/>
                </a:solidFill>
                <a:latin typeface="Libre Franklin"/>
                <a:ea typeface="Libre Franklin"/>
                <a:cs typeface="Libre Franklin"/>
                <a:sym typeface="Libre Franklin"/>
              </a:rPr>
              <a:t>Launch New Power mainnet</a:t>
            </a:r>
            <a:endParaRPr sz="1400">
              <a:solidFill>
                <a:schemeClr val="dk1"/>
              </a:solidFill>
              <a:latin typeface="Libre Franklin"/>
              <a:ea typeface="Libre Franklin"/>
              <a:cs typeface="Libre Franklin"/>
              <a:sym typeface="Libre Franklin"/>
            </a:endParaRPr>
          </a:p>
        </p:txBody>
      </p:sp>
      <p:cxnSp>
        <p:nvCxnSpPr>
          <p:cNvPr id="442" name="Google Shape;442;p24"/>
          <p:cNvCxnSpPr>
            <a:endCxn id="443" idx="2"/>
          </p:cNvCxnSpPr>
          <p:nvPr/>
        </p:nvCxnSpPr>
        <p:spPr>
          <a:xfrm rot="10800000" flipH="1">
            <a:off x="7751366" y="3327762"/>
            <a:ext cx="839100" cy="303900"/>
          </a:xfrm>
          <a:prstGeom prst="straightConnector1">
            <a:avLst/>
          </a:prstGeom>
          <a:noFill/>
          <a:ln w="9525" cap="flat" cmpd="sng">
            <a:solidFill>
              <a:srgbClr val="7F7F7F"/>
            </a:solidFill>
            <a:prstDash val="solid"/>
            <a:miter lim="800000"/>
            <a:headEnd type="none" w="sm" len="sm"/>
            <a:tailEnd type="none" w="sm" len="sm"/>
          </a:ln>
        </p:spPr>
      </p:cxnSp>
      <p:sp>
        <p:nvSpPr>
          <p:cNvPr id="443" name="Google Shape;443;p24"/>
          <p:cNvSpPr/>
          <p:nvPr/>
        </p:nvSpPr>
        <p:spPr>
          <a:xfrm>
            <a:off x="8590466" y="3196394"/>
            <a:ext cx="253719" cy="262736"/>
          </a:xfrm>
          <a:prstGeom prst="ellips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Libre Franklin"/>
              <a:ea typeface="Libre Franklin"/>
              <a:cs typeface="Libre Franklin"/>
              <a:sym typeface="Libre Franklin"/>
            </a:endParaRPr>
          </a:p>
        </p:txBody>
      </p:sp>
      <p:sp>
        <p:nvSpPr>
          <p:cNvPr id="444" name="Google Shape;444;p24"/>
          <p:cNvSpPr txBox="1"/>
          <p:nvPr/>
        </p:nvSpPr>
        <p:spPr>
          <a:xfrm>
            <a:off x="6988774" y="1889222"/>
            <a:ext cx="1637228" cy="14157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657F00"/>
                </a:solidFill>
                <a:latin typeface="Libre Franklin"/>
                <a:ea typeface="Libre Franklin"/>
                <a:cs typeface="Libre Franklin"/>
                <a:sym typeface="Libre Franklin"/>
              </a:rPr>
              <a:t>2020 Q4</a:t>
            </a:r>
            <a:endParaRPr dirty="0"/>
          </a:p>
          <a:p>
            <a:pPr marL="0" marR="0" lvl="0" indent="0" algn="l" rtl="0">
              <a:spcBef>
                <a:spcPts val="0"/>
              </a:spcBef>
              <a:spcAft>
                <a:spcPts val="0"/>
              </a:spcAft>
              <a:buNone/>
            </a:pPr>
            <a:r>
              <a:rPr lang="en-US" sz="1400" dirty="0">
                <a:solidFill>
                  <a:schemeClr val="dk1"/>
                </a:solidFill>
                <a:latin typeface="Libre Franklin"/>
                <a:ea typeface="Libre Franklin"/>
                <a:cs typeface="Libre Franklin"/>
                <a:sym typeface="Libre Franklin"/>
              </a:rPr>
              <a:t>Complete building New Power industry ecosystem; </a:t>
            </a:r>
            <a:endParaRPr dirty="0"/>
          </a:p>
          <a:p>
            <a:pPr marL="0" marR="0" lvl="0" indent="0" algn="l" rtl="0">
              <a:spcBef>
                <a:spcPts val="0"/>
              </a:spcBef>
              <a:spcAft>
                <a:spcPts val="0"/>
              </a:spcAft>
              <a:buNone/>
            </a:pPr>
            <a:r>
              <a:rPr lang="en-US" sz="1400" dirty="0">
                <a:solidFill>
                  <a:schemeClr val="dk1"/>
                </a:solidFill>
                <a:latin typeface="Libre Franklin"/>
                <a:ea typeface="Libre Franklin"/>
                <a:cs typeface="Libre Franklin"/>
                <a:sym typeface="Libre Franklin"/>
              </a:rPr>
              <a:t>Seek for global partners</a:t>
            </a:r>
            <a:endParaRPr sz="1400" dirty="0">
              <a:solidFill>
                <a:schemeClr val="dk1"/>
              </a:solidFill>
              <a:latin typeface="Libre Franklin"/>
              <a:ea typeface="Libre Franklin"/>
              <a:cs typeface="Libre Franklin"/>
              <a:sym typeface="Libre Franklin"/>
            </a:endParaRPr>
          </a:p>
        </p:txBody>
      </p:sp>
      <p:cxnSp>
        <p:nvCxnSpPr>
          <p:cNvPr id="445" name="Google Shape;445;p24"/>
          <p:cNvCxnSpPr>
            <a:stCxn id="443" idx="7"/>
          </p:cNvCxnSpPr>
          <p:nvPr/>
        </p:nvCxnSpPr>
        <p:spPr>
          <a:xfrm rot="10800000" flipH="1">
            <a:off x="8807028" y="2507671"/>
            <a:ext cx="757800" cy="727200"/>
          </a:xfrm>
          <a:prstGeom prst="straightConnector1">
            <a:avLst/>
          </a:prstGeom>
          <a:noFill/>
          <a:ln w="19050" cap="flat" cmpd="sng">
            <a:solidFill>
              <a:srgbClr val="BFBFBF"/>
            </a:solidFill>
            <a:prstDash val="solid"/>
            <a:miter lim="800000"/>
            <a:headEnd type="none" w="sm" len="sm"/>
            <a:tailEnd type="none" w="sm" len="sm"/>
          </a:ln>
        </p:spPr>
      </p:cxnSp>
      <p:sp>
        <p:nvSpPr>
          <p:cNvPr id="446" name="Google Shape;446;p24"/>
          <p:cNvSpPr/>
          <p:nvPr/>
        </p:nvSpPr>
        <p:spPr>
          <a:xfrm rot="-2694216">
            <a:off x="9248387" y="2057377"/>
            <a:ext cx="811193" cy="676827"/>
          </a:xfrm>
          <a:prstGeom prst="stripedRightArrow">
            <a:avLst>
              <a:gd name="adj1" fmla="val 50000"/>
              <a:gd name="adj2" fmla="val 50000"/>
            </a:avLst>
          </a:prstGeom>
          <a:solidFill>
            <a:srgbClr val="657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47" name="Google Shape;447;p24"/>
          <p:cNvSpPr txBox="1"/>
          <p:nvPr/>
        </p:nvSpPr>
        <p:spPr>
          <a:xfrm>
            <a:off x="9945403" y="1624326"/>
            <a:ext cx="1319134"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657F00"/>
                </a:solidFill>
                <a:latin typeface="Libre Franklin"/>
                <a:ea typeface="Libre Franklin"/>
                <a:cs typeface="Libre Franklin"/>
                <a:sym typeface="Libre Franklin"/>
              </a:rPr>
              <a:t>2021 Q2</a:t>
            </a:r>
            <a:r>
              <a:rPr lang="en-US" sz="1600">
                <a:solidFill>
                  <a:srgbClr val="657F00"/>
                </a:solidFill>
                <a:latin typeface="Libre Franklin"/>
                <a:ea typeface="Libre Franklin"/>
                <a:cs typeface="Libre Franklin"/>
                <a:sym typeface="Libre Franklin"/>
              </a:rPr>
              <a:t> </a:t>
            </a:r>
            <a:r>
              <a:rPr lang="en-US" sz="1400">
                <a:solidFill>
                  <a:srgbClr val="0C0C0C"/>
                </a:solidFill>
                <a:latin typeface="Libre Franklin"/>
                <a:ea typeface="Libre Franklin"/>
                <a:cs typeface="Libre Franklin"/>
                <a:sym typeface="Libre Franklin"/>
              </a:rPr>
              <a:t>K</a:t>
            </a:r>
            <a:r>
              <a:rPr lang="en-US" sz="1400">
                <a:solidFill>
                  <a:schemeClr val="dk1"/>
                </a:solidFill>
                <a:latin typeface="Libre Franklin"/>
                <a:ea typeface="Libre Franklin"/>
                <a:cs typeface="Libre Franklin"/>
                <a:sym typeface="Libre Franklin"/>
              </a:rPr>
              <a:t>eep iterating </a:t>
            </a:r>
            <a:endParaRPr sz="1600">
              <a:solidFill>
                <a:schemeClr val="dk1"/>
              </a:solidFill>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3"/>
          <p:cNvSpPr txBox="1">
            <a:spLocks noGrp="1"/>
          </p:cNvSpPr>
          <p:nvPr>
            <p:ph type="title"/>
          </p:nvPr>
        </p:nvSpPr>
        <p:spPr>
          <a:xfrm>
            <a:off x="838200" y="268874"/>
            <a:ext cx="10515600" cy="878976"/>
          </a:xfrm>
          <a:prstGeom prst="rect">
            <a:avLst/>
          </a:prstGeom>
          <a:noFill/>
          <a:ln>
            <a:noFill/>
          </a:ln>
        </p:spPr>
        <p:txBody>
          <a:bodyPr spcFirstLastPara="1" wrap="square" lIns="0" tIns="45700" rIns="0" bIns="45700" anchor="ctr" anchorCtr="0">
            <a:normAutofit/>
          </a:bodyPr>
          <a:lstStyle/>
          <a:p>
            <a:pPr marL="0" lvl="0" indent="0" algn="ctr" rtl="0">
              <a:lnSpc>
                <a:spcPct val="90000"/>
              </a:lnSpc>
              <a:spcBef>
                <a:spcPts val="0"/>
              </a:spcBef>
              <a:spcAft>
                <a:spcPts val="0"/>
              </a:spcAft>
              <a:buClr>
                <a:schemeClr val="lt1"/>
              </a:buClr>
              <a:buSzPts val="4400"/>
              <a:buFont typeface="Gill Sans"/>
              <a:buNone/>
            </a:pPr>
            <a:r>
              <a:rPr lang="en-US" sz="4400" b="1" dirty="0"/>
              <a:t>New Power Chain Team &amp; Partners</a:t>
            </a:r>
            <a:endParaRPr sz="4400" dirty="0"/>
          </a:p>
        </p:txBody>
      </p:sp>
      <p:sp>
        <p:nvSpPr>
          <p:cNvPr id="405" name="Google Shape;405;p23"/>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pic>
        <p:nvPicPr>
          <p:cNvPr id="406" name="Google Shape;406;p23"/>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407" name="Google Shape;407;p23"/>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sp>
        <p:nvSpPr>
          <p:cNvPr id="408" name="Google Shape;408;p23"/>
          <p:cNvSpPr/>
          <p:nvPr/>
        </p:nvSpPr>
        <p:spPr>
          <a:xfrm>
            <a:off x="422761" y="1669767"/>
            <a:ext cx="5124450" cy="332394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A8FF33"/>
              </a:buClr>
              <a:buSzPts val="2200"/>
              <a:buFont typeface="Noto Sans Symbols"/>
              <a:buChar char="●"/>
            </a:pPr>
            <a:r>
              <a:rPr lang="en-US" sz="2200" b="0" i="0" u="none" strike="noStrike" cap="none" dirty="0">
                <a:solidFill>
                  <a:srgbClr val="A8FF33"/>
                </a:solidFill>
                <a:latin typeface="Arial"/>
                <a:ea typeface="Arial"/>
                <a:cs typeface="Arial"/>
                <a:sym typeface="Arial"/>
              </a:rPr>
              <a:t>Our Team </a:t>
            </a:r>
            <a:br>
              <a:rPr lang="en-US" sz="1800" b="0" i="0" u="none" strike="noStrike" cap="none" dirty="0">
                <a:solidFill>
                  <a:srgbClr val="98BF00"/>
                </a:solidFill>
                <a:latin typeface="Arial"/>
                <a:ea typeface="Arial"/>
                <a:cs typeface="Arial"/>
                <a:sym typeface="Arial"/>
              </a:rPr>
            </a:br>
            <a:r>
              <a:rPr lang="en-US" sz="1800" b="0" i="0" u="none" strike="noStrike" cap="none" dirty="0">
                <a:solidFill>
                  <a:schemeClr val="lt1"/>
                </a:solidFill>
                <a:latin typeface="Arial"/>
                <a:ea typeface="Arial"/>
                <a:cs typeface="Arial"/>
                <a:sym typeface="Arial"/>
              </a:rPr>
              <a:t>Consists of experienced new energy experts, traditional finance specialists, and blockchain professionals from China and the United States. </a:t>
            </a:r>
            <a:endParaRPr dirty="0"/>
          </a:p>
          <a:p>
            <a:pPr marL="0" marR="0" lvl="0" indent="0" algn="just" rtl="0">
              <a:spcBef>
                <a:spcPts val="0"/>
              </a:spcBef>
              <a:spcAft>
                <a:spcPts val="0"/>
              </a:spcAft>
              <a:buNone/>
            </a:pPr>
            <a:endParaRPr sz="2200" b="0" i="0" u="none" strike="noStrike" cap="none" dirty="0">
              <a:solidFill>
                <a:srgbClr val="A8FF33"/>
              </a:solidFill>
              <a:latin typeface="Arial"/>
              <a:ea typeface="Arial"/>
              <a:cs typeface="Arial"/>
              <a:sym typeface="Arial"/>
            </a:endParaRPr>
          </a:p>
          <a:p>
            <a:pPr marL="342900" lvl="0" indent="-342900">
              <a:buClr>
                <a:srgbClr val="A8FF33"/>
              </a:buClr>
              <a:buSzPts val="2200"/>
              <a:buFont typeface="Noto Sans Symbols"/>
              <a:buChar char="●"/>
            </a:pPr>
            <a:r>
              <a:rPr lang="en-US" sz="2200" b="0" i="0" u="none" strike="noStrike" cap="none" dirty="0">
                <a:solidFill>
                  <a:srgbClr val="A8FF33"/>
                </a:solidFill>
                <a:latin typeface="Arial"/>
                <a:ea typeface="Arial"/>
                <a:cs typeface="Arial"/>
                <a:sym typeface="Arial"/>
              </a:rPr>
              <a:t>Our Partners </a:t>
            </a:r>
            <a:br>
              <a:rPr lang="en-US" sz="1800" b="0" i="0" u="none" strike="noStrike" cap="none" dirty="0">
                <a:solidFill>
                  <a:srgbClr val="98BF00"/>
                </a:solidFill>
                <a:latin typeface="Arial"/>
                <a:ea typeface="Arial"/>
                <a:cs typeface="Arial"/>
                <a:sym typeface="Arial"/>
              </a:rPr>
            </a:br>
            <a:r>
              <a:rPr lang="en-US" sz="1800" b="0" i="0" u="none" strike="noStrike" cap="none" dirty="0">
                <a:solidFill>
                  <a:schemeClr val="lt1"/>
                </a:solidFill>
                <a:latin typeface="Arial"/>
                <a:ea typeface="Arial"/>
                <a:cs typeface="Arial"/>
                <a:sym typeface="Arial"/>
              </a:rPr>
              <a:t>Include Tsinghua University</a:t>
            </a:r>
            <a:r>
              <a:rPr lang="en-US" sz="1800" dirty="0">
                <a:solidFill>
                  <a:schemeClr val="lt1"/>
                </a:solidFill>
              </a:rPr>
              <a:t>, State Grid</a:t>
            </a:r>
            <a:r>
              <a:rPr lang="zh-CN" altLang="en-US" sz="1800" dirty="0">
                <a:solidFill>
                  <a:schemeClr val="lt1"/>
                </a:solidFill>
              </a:rPr>
              <a:t>，</a:t>
            </a:r>
            <a:r>
              <a:rPr lang="en-US" sz="1800" dirty="0">
                <a:solidFill>
                  <a:schemeClr val="lt1"/>
                </a:solidFill>
              </a:rPr>
              <a:t>Beijing </a:t>
            </a:r>
            <a:r>
              <a:rPr lang="en-US" sz="1800" b="0" i="0" u="none" strike="noStrike" cap="none" dirty="0">
                <a:solidFill>
                  <a:schemeClr val="lt1"/>
                </a:solidFill>
                <a:latin typeface="Arial"/>
                <a:ea typeface="Arial"/>
                <a:cs typeface="Arial"/>
                <a:sym typeface="Arial"/>
              </a:rPr>
              <a:t>Internet Court, </a:t>
            </a:r>
            <a:r>
              <a:rPr lang="en-US" altLang="zh-CN" sz="1800" b="0" i="0" u="none" strike="noStrike" cap="none" dirty="0">
                <a:solidFill>
                  <a:schemeClr val="lt1"/>
                </a:solidFill>
                <a:latin typeface="Arial"/>
                <a:ea typeface="Arial"/>
                <a:cs typeface="Arial"/>
                <a:sym typeface="Arial"/>
              </a:rPr>
              <a:t>PWC</a:t>
            </a:r>
            <a:r>
              <a:rPr lang="en-US" altLang="zh-CN" sz="1800" dirty="0">
                <a:solidFill>
                  <a:schemeClr val="lt1"/>
                </a:solidFill>
              </a:rPr>
              <a:t>,</a:t>
            </a:r>
            <a:r>
              <a:rPr lang="zh-CN" altLang="en-US" sz="1800" dirty="0">
                <a:solidFill>
                  <a:schemeClr val="lt1"/>
                </a:solidFill>
              </a:rPr>
              <a:t> </a:t>
            </a:r>
            <a:r>
              <a:rPr lang="en-US" altLang="zh-CN" sz="1800" dirty="0">
                <a:solidFill>
                  <a:schemeClr val="lt1"/>
                </a:solidFill>
              </a:rPr>
              <a:t>Development Bank of Singapore </a:t>
            </a:r>
            <a:r>
              <a:rPr lang="en-US" sz="1800" b="0" i="0" u="none" strike="noStrike" cap="none" dirty="0">
                <a:solidFill>
                  <a:schemeClr val="lt1"/>
                </a:solidFill>
                <a:latin typeface="Arial"/>
                <a:ea typeface="Arial"/>
                <a:cs typeface="Arial"/>
                <a:sym typeface="Arial"/>
              </a:rPr>
              <a:t>and many other government or </a:t>
            </a:r>
            <a:r>
              <a:rPr lang="en-US" altLang="zh-CN" sz="1800" b="0" i="0" u="none" strike="noStrike" cap="none" dirty="0">
                <a:solidFill>
                  <a:schemeClr val="lt1"/>
                </a:solidFill>
                <a:latin typeface="Arial"/>
                <a:ea typeface="Arial"/>
                <a:cs typeface="Arial"/>
                <a:sym typeface="Arial"/>
              </a:rPr>
              <a:t>industry</a:t>
            </a:r>
            <a:r>
              <a:rPr lang="en-US" sz="1800" b="0" i="0" u="none" strike="noStrike" cap="none" dirty="0">
                <a:solidFill>
                  <a:schemeClr val="lt1"/>
                </a:solidFill>
                <a:latin typeface="Arial"/>
                <a:ea typeface="Arial"/>
                <a:cs typeface="Arial"/>
                <a:sym typeface="Arial"/>
              </a:rPr>
              <a:t> institutions.</a:t>
            </a:r>
            <a:endParaRPr sz="1800" b="0" i="0" u="none" strike="noStrike" cap="none" dirty="0">
              <a:solidFill>
                <a:schemeClr val="lt1"/>
              </a:solidFill>
              <a:latin typeface="Arial"/>
              <a:ea typeface="Arial"/>
              <a:cs typeface="Arial"/>
              <a:sym typeface="Arial"/>
            </a:endParaRPr>
          </a:p>
        </p:txBody>
      </p:sp>
      <p:sp>
        <p:nvSpPr>
          <p:cNvPr id="2" name="椭圆 1">
            <a:extLst>
              <a:ext uri="{FF2B5EF4-FFF2-40B4-BE49-F238E27FC236}">
                <a16:creationId xmlns:a16="http://schemas.microsoft.com/office/drawing/2014/main" id="{EFBF5085-7DB6-4757-9F9D-1C31797D1C66}"/>
              </a:ext>
            </a:extLst>
          </p:cNvPr>
          <p:cNvSpPr/>
          <p:nvPr/>
        </p:nvSpPr>
        <p:spPr>
          <a:xfrm>
            <a:off x="5821279" y="1147849"/>
            <a:ext cx="5673239" cy="5335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图片包含 游戏机, 画&#10;&#10;描述已自动生成">
            <a:extLst>
              <a:ext uri="{FF2B5EF4-FFF2-40B4-BE49-F238E27FC236}">
                <a16:creationId xmlns:a16="http://schemas.microsoft.com/office/drawing/2014/main" id="{FB432796-3B27-4A44-8D79-CE83D0EF1E2C}"/>
              </a:ext>
            </a:extLst>
          </p:cNvPr>
          <p:cNvPicPr>
            <a:picLocks noChangeAspect="1"/>
          </p:cNvPicPr>
          <p:nvPr/>
        </p:nvPicPr>
        <p:blipFill>
          <a:blip r:embed="rId4"/>
          <a:stretch>
            <a:fillRect/>
          </a:stretch>
        </p:blipFill>
        <p:spPr>
          <a:xfrm>
            <a:off x="9489158" y="3741015"/>
            <a:ext cx="1833787" cy="953442"/>
          </a:xfrm>
          <a:prstGeom prst="rect">
            <a:avLst/>
          </a:prstGeom>
        </p:spPr>
      </p:pic>
      <p:pic>
        <p:nvPicPr>
          <p:cNvPr id="6" name="图片 5" descr="图片包含 游戏机, 画&#10;&#10;描述已自动生成">
            <a:extLst>
              <a:ext uri="{FF2B5EF4-FFF2-40B4-BE49-F238E27FC236}">
                <a16:creationId xmlns:a16="http://schemas.microsoft.com/office/drawing/2014/main" id="{23290D81-2292-44B3-8C3F-F865F0D51AF0}"/>
              </a:ext>
            </a:extLst>
          </p:cNvPr>
          <p:cNvPicPr>
            <a:picLocks noChangeAspect="1"/>
          </p:cNvPicPr>
          <p:nvPr/>
        </p:nvPicPr>
        <p:blipFill rotWithShape="1">
          <a:blip r:embed="rId5"/>
          <a:srcRect l="18239" r="15967"/>
          <a:stretch/>
        </p:blipFill>
        <p:spPr>
          <a:xfrm>
            <a:off x="6510881" y="2102440"/>
            <a:ext cx="1206530" cy="1334408"/>
          </a:xfrm>
          <a:prstGeom prst="rect">
            <a:avLst/>
          </a:prstGeom>
        </p:spPr>
      </p:pic>
      <p:pic>
        <p:nvPicPr>
          <p:cNvPr id="8" name="图片 7" descr="图片包含 游戏机, 画&#10;&#10;描述已自动生成">
            <a:extLst>
              <a:ext uri="{FF2B5EF4-FFF2-40B4-BE49-F238E27FC236}">
                <a16:creationId xmlns:a16="http://schemas.microsoft.com/office/drawing/2014/main" id="{DD348826-507E-4559-92C6-C0D656EFB19C}"/>
              </a:ext>
            </a:extLst>
          </p:cNvPr>
          <p:cNvPicPr>
            <a:picLocks noChangeAspect="1"/>
          </p:cNvPicPr>
          <p:nvPr/>
        </p:nvPicPr>
        <p:blipFill>
          <a:blip r:embed="rId6"/>
          <a:stretch>
            <a:fillRect/>
          </a:stretch>
        </p:blipFill>
        <p:spPr>
          <a:xfrm>
            <a:off x="9286369" y="4818716"/>
            <a:ext cx="1360891" cy="822099"/>
          </a:xfrm>
          <a:prstGeom prst="rect">
            <a:avLst/>
          </a:prstGeom>
        </p:spPr>
      </p:pic>
      <p:pic>
        <p:nvPicPr>
          <p:cNvPr id="10" name="图片 9" descr="卡通人物&#10;&#10;描述已自动生成">
            <a:extLst>
              <a:ext uri="{FF2B5EF4-FFF2-40B4-BE49-F238E27FC236}">
                <a16:creationId xmlns:a16="http://schemas.microsoft.com/office/drawing/2014/main" id="{049ECE48-6569-4476-BC15-3E071EE90C65}"/>
              </a:ext>
            </a:extLst>
          </p:cNvPr>
          <p:cNvPicPr>
            <a:picLocks noChangeAspect="1"/>
          </p:cNvPicPr>
          <p:nvPr/>
        </p:nvPicPr>
        <p:blipFill>
          <a:blip r:embed="rId7"/>
          <a:stretch>
            <a:fillRect/>
          </a:stretch>
        </p:blipFill>
        <p:spPr>
          <a:xfrm>
            <a:off x="7562752" y="1360107"/>
            <a:ext cx="1926406" cy="815648"/>
          </a:xfrm>
          <a:prstGeom prst="rect">
            <a:avLst/>
          </a:prstGeom>
        </p:spPr>
      </p:pic>
      <p:pic>
        <p:nvPicPr>
          <p:cNvPr id="12" name="图片 11" descr="图片包含 游戏机, 画&#10;&#10;描述已自动生成">
            <a:extLst>
              <a:ext uri="{FF2B5EF4-FFF2-40B4-BE49-F238E27FC236}">
                <a16:creationId xmlns:a16="http://schemas.microsoft.com/office/drawing/2014/main" id="{DFDB3225-2D2C-41A8-9910-9650CE832CEC}"/>
              </a:ext>
            </a:extLst>
          </p:cNvPr>
          <p:cNvPicPr>
            <a:picLocks noChangeAspect="1"/>
          </p:cNvPicPr>
          <p:nvPr/>
        </p:nvPicPr>
        <p:blipFill>
          <a:blip r:embed="rId8"/>
          <a:stretch>
            <a:fillRect/>
          </a:stretch>
        </p:blipFill>
        <p:spPr>
          <a:xfrm>
            <a:off x="6142673" y="3737049"/>
            <a:ext cx="1189565" cy="1058713"/>
          </a:xfrm>
          <a:prstGeom prst="rect">
            <a:avLst/>
          </a:prstGeom>
        </p:spPr>
      </p:pic>
      <p:pic>
        <p:nvPicPr>
          <p:cNvPr id="14" name="图片 13" descr="图片包含 游戏机, 画&#10;&#10;描述已自动生成">
            <a:extLst>
              <a:ext uri="{FF2B5EF4-FFF2-40B4-BE49-F238E27FC236}">
                <a16:creationId xmlns:a16="http://schemas.microsoft.com/office/drawing/2014/main" id="{6FF042B1-CDE1-4157-A2E6-E1A2BA78534D}"/>
              </a:ext>
            </a:extLst>
          </p:cNvPr>
          <p:cNvPicPr>
            <a:picLocks noChangeAspect="1"/>
          </p:cNvPicPr>
          <p:nvPr/>
        </p:nvPicPr>
        <p:blipFill>
          <a:blip r:embed="rId9"/>
          <a:stretch>
            <a:fillRect/>
          </a:stretch>
        </p:blipFill>
        <p:spPr>
          <a:xfrm>
            <a:off x="8169912" y="3921320"/>
            <a:ext cx="1225152" cy="928665"/>
          </a:xfrm>
          <a:prstGeom prst="rect">
            <a:avLst/>
          </a:prstGeom>
        </p:spPr>
      </p:pic>
      <p:pic>
        <p:nvPicPr>
          <p:cNvPr id="16" name="图片 15">
            <a:extLst>
              <a:ext uri="{FF2B5EF4-FFF2-40B4-BE49-F238E27FC236}">
                <a16:creationId xmlns:a16="http://schemas.microsoft.com/office/drawing/2014/main" id="{77124118-6297-4C5B-8038-E4D93AB917F1}"/>
              </a:ext>
            </a:extLst>
          </p:cNvPr>
          <p:cNvPicPr>
            <a:picLocks noChangeAspect="1"/>
          </p:cNvPicPr>
          <p:nvPr/>
        </p:nvPicPr>
        <p:blipFill>
          <a:blip r:embed="rId10"/>
          <a:stretch>
            <a:fillRect/>
          </a:stretch>
        </p:blipFill>
        <p:spPr>
          <a:xfrm>
            <a:off x="9481158" y="3290249"/>
            <a:ext cx="1704975" cy="409575"/>
          </a:xfrm>
          <a:prstGeom prst="rect">
            <a:avLst/>
          </a:prstGeom>
        </p:spPr>
      </p:pic>
      <p:pic>
        <p:nvPicPr>
          <p:cNvPr id="18" name="图片 17" descr="图片包含 游戏机, 画&#10;&#10;描述已自动生成">
            <a:extLst>
              <a:ext uri="{FF2B5EF4-FFF2-40B4-BE49-F238E27FC236}">
                <a16:creationId xmlns:a16="http://schemas.microsoft.com/office/drawing/2014/main" id="{1D65698C-4614-4B7E-A552-3738357A2BEB}"/>
              </a:ext>
            </a:extLst>
          </p:cNvPr>
          <p:cNvPicPr>
            <a:picLocks noChangeAspect="1"/>
          </p:cNvPicPr>
          <p:nvPr/>
        </p:nvPicPr>
        <p:blipFill>
          <a:blip r:embed="rId11"/>
          <a:stretch>
            <a:fillRect/>
          </a:stretch>
        </p:blipFill>
        <p:spPr>
          <a:xfrm>
            <a:off x="8063886" y="2325178"/>
            <a:ext cx="1315913" cy="815648"/>
          </a:xfrm>
          <a:prstGeom prst="rect">
            <a:avLst/>
          </a:prstGeom>
        </p:spPr>
      </p:pic>
      <p:pic>
        <p:nvPicPr>
          <p:cNvPr id="20" name="图片 19" descr="图片包含 游戏机&#10;&#10;描述已自动生成">
            <a:extLst>
              <a:ext uri="{FF2B5EF4-FFF2-40B4-BE49-F238E27FC236}">
                <a16:creationId xmlns:a16="http://schemas.microsoft.com/office/drawing/2014/main" id="{DE9861F5-1A56-4509-BE20-2658762E4CDE}"/>
              </a:ext>
            </a:extLst>
          </p:cNvPr>
          <p:cNvPicPr>
            <a:picLocks noChangeAspect="1"/>
          </p:cNvPicPr>
          <p:nvPr/>
        </p:nvPicPr>
        <p:blipFill>
          <a:blip r:embed="rId12"/>
          <a:stretch>
            <a:fillRect/>
          </a:stretch>
        </p:blipFill>
        <p:spPr>
          <a:xfrm>
            <a:off x="7379285" y="3448375"/>
            <a:ext cx="1315913" cy="699912"/>
          </a:xfrm>
          <a:prstGeom prst="rect">
            <a:avLst/>
          </a:prstGeom>
        </p:spPr>
      </p:pic>
      <p:pic>
        <p:nvPicPr>
          <p:cNvPr id="22" name="图片 21" descr="卡通画&#10;&#10;描述已自动生成">
            <a:extLst>
              <a:ext uri="{FF2B5EF4-FFF2-40B4-BE49-F238E27FC236}">
                <a16:creationId xmlns:a16="http://schemas.microsoft.com/office/drawing/2014/main" id="{0F72C427-B097-40FD-ADFF-EF175BAEC70E}"/>
              </a:ext>
            </a:extLst>
          </p:cNvPr>
          <p:cNvPicPr>
            <a:picLocks noChangeAspect="1"/>
          </p:cNvPicPr>
          <p:nvPr/>
        </p:nvPicPr>
        <p:blipFill>
          <a:blip r:embed="rId13"/>
          <a:stretch>
            <a:fillRect/>
          </a:stretch>
        </p:blipFill>
        <p:spPr>
          <a:xfrm>
            <a:off x="7892488" y="5779711"/>
            <a:ext cx="1833787" cy="457919"/>
          </a:xfrm>
          <a:prstGeom prst="rect">
            <a:avLst/>
          </a:prstGeom>
        </p:spPr>
      </p:pic>
      <p:pic>
        <p:nvPicPr>
          <p:cNvPr id="24" name="图片 23" descr="图片包含 游戏机, 食物&#10;&#10;描述已自动生成">
            <a:extLst>
              <a:ext uri="{FF2B5EF4-FFF2-40B4-BE49-F238E27FC236}">
                <a16:creationId xmlns:a16="http://schemas.microsoft.com/office/drawing/2014/main" id="{7F61E4DC-A168-495A-9C14-C6672D5FB303}"/>
              </a:ext>
            </a:extLst>
          </p:cNvPr>
          <p:cNvPicPr>
            <a:picLocks noChangeAspect="1"/>
          </p:cNvPicPr>
          <p:nvPr/>
        </p:nvPicPr>
        <p:blipFill>
          <a:blip r:embed="rId14"/>
          <a:stretch>
            <a:fillRect/>
          </a:stretch>
        </p:blipFill>
        <p:spPr>
          <a:xfrm>
            <a:off x="6824446" y="5095963"/>
            <a:ext cx="2334067" cy="511071"/>
          </a:xfrm>
          <a:prstGeom prst="rect">
            <a:avLst/>
          </a:prstGeom>
        </p:spPr>
      </p:pic>
      <p:pic>
        <p:nvPicPr>
          <p:cNvPr id="28" name="图片 27" descr="图片包含 游戏机, 画&#10;&#10;描述已自动生成">
            <a:extLst>
              <a:ext uri="{FF2B5EF4-FFF2-40B4-BE49-F238E27FC236}">
                <a16:creationId xmlns:a16="http://schemas.microsoft.com/office/drawing/2014/main" id="{757C2CFB-B5CE-44F8-8451-D21BB59AED3E}"/>
              </a:ext>
            </a:extLst>
          </p:cNvPr>
          <p:cNvPicPr>
            <a:picLocks noChangeAspect="1"/>
          </p:cNvPicPr>
          <p:nvPr/>
        </p:nvPicPr>
        <p:blipFill rotWithShape="1">
          <a:blip r:embed="rId15"/>
          <a:srcRect l="10262" r="10364" b="8692"/>
          <a:stretch/>
        </p:blipFill>
        <p:spPr>
          <a:xfrm>
            <a:off x="9726275" y="2223756"/>
            <a:ext cx="993818" cy="6430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936674" y="1243021"/>
            <a:ext cx="10515600" cy="906775"/>
          </a:xfrm>
        </p:spPr>
        <p:txBody>
          <a:bodyPr/>
          <a:lstStyle/>
          <a:p>
            <a:r>
              <a:rPr lang="en-US" altLang="zh-CN" sz="3600" dirty="0"/>
              <a:t>Our Chinese Partner –        NP Ledger Tech Co. Ltd.</a:t>
            </a:r>
            <a:br>
              <a:rPr lang="en-US" altLang="zh-CN" dirty="0"/>
            </a:br>
            <a:endParaRPr lang="en-US" dirty="0"/>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936674" y="1696408"/>
            <a:ext cx="10515599" cy="629105"/>
          </a:xfrm>
        </p:spPr>
        <p:txBody>
          <a:bodyPr/>
          <a:lstStyle/>
          <a:p>
            <a:r>
              <a:rPr lang="en-US" altLang="zh-CN" dirty="0"/>
              <a:t>Digitalize &amp; Liquidize Solar PV Industry Assets</a:t>
            </a:r>
            <a:endParaRPr lang="en-US" dirty="0"/>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16</a:t>
            </a:fld>
            <a:endParaRPr lang="en-US" dirty="0"/>
          </a:p>
        </p:txBody>
      </p:sp>
      <p:pic>
        <p:nvPicPr>
          <p:cNvPr id="21" name="图片 20" descr="蓝色的天空&#10;&#10;描述已自动生成">
            <a:extLst>
              <a:ext uri="{FF2B5EF4-FFF2-40B4-BE49-F238E27FC236}">
                <a16:creationId xmlns:a16="http://schemas.microsoft.com/office/drawing/2014/main" id="{027115A7-683C-47F4-9637-C1FBFC8DC509}"/>
              </a:ext>
            </a:extLst>
          </p:cNvPr>
          <p:cNvPicPr>
            <a:picLocks noChangeAspect="1"/>
          </p:cNvPicPr>
          <p:nvPr/>
        </p:nvPicPr>
        <p:blipFill rotWithShape="1">
          <a:blip r:embed="rId2"/>
          <a:srcRect t="35566"/>
          <a:stretch/>
        </p:blipFill>
        <p:spPr>
          <a:xfrm>
            <a:off x="145366" y="2464348"/>
            <a:ext cx="11901268" cy="4306347"/>
          </a:xfrm>
          <a:prstGeom prst="rect">
            <a:avLst/>
          </a:prstGeom>
        </p:spPr>
      </p:pic>
      <p:pic>
        <p:nvPicPr>
          <p:cNvPr id="23" name="图片 22">
            <a:extLst>
              <a:ext uri="{FF2B5EF4-FFF2-40B4-BE49-F238E27FC236}">
                <a16:creationId xmlns:a16="http://schemas.microsoft.com/office/drawing/2014/main" id="{EE968D41-E3CD-4779-821E-73F65399841D}"/>
              </a:ext>
            </a:extLst>
          </p:cNvPr>
          <p:cNvPicPr>
            <a:picLocks noChangeAspect="1"/>
          </p:cNvPicPr>
          <p:nvPr/>
        </p:nvPicPr>
        <p:blipFill rotWithShape="1">
          <a:blip r:embed="rId3"/>
          <a:srcRect r="72843"/>
          <a:stretch/>
        </p:blipFill>
        <p:spPr>
          <a:xfrm>
            <a:off x="5573080" y="928469"/>
            <a:ext cx="812739" cy="719426"/>
          </a:xfrm>
          <a:prstGeom prst="rect">
            <a:avLst/>
          </a:prstGeom>
        </p:spPr>
      </p:pic>
    </p:spTree>
    <p:extLst>
      <p:ext uri="{BB962C8B-B14F-4D97-AF65-F5344CB8AC3E}">
        <p14:creationId xmlns:p14="http://schemas.microsoft.com/office/powerpoint/2010/main" val="4243905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375" name="Google Shape;375;p15"/>
          <p:cNvSpPr txBox="1">
            <a:spLocks noGrp="1"/>
          </p:cNvSpPr>
          <p:nvPr>
            <p:ph type="title"/>
          </p:nvPr>
        </p:nvSpPr>
        <p:spPr>
          <a:xfrm>
            <a:off x="959102" y="911154"/>
            <a:ext cx="10515599" cy="829117"/>
          </a:xfrm>
          <a:prstGeom prst="rect">
            <a:avLst/>
          </a:prstGeom>
          <a:noFill/>
          <a:ln>
            <a:noFill/>
          </a:ln>
        </p:spPr>
        <p:txBody>
          <a:bodyPr spcFirstLastPara="1" wrap="square" lIns="0" tIns="45700" rIns="0" bIns="45700" anchor="ctr" anchorCtr="0">
            <a:normAutofit/>
          </a:bodyPr>
          <a:lstStyle/>
          <a:p>
            <a:pPr lvl="0"/>
            <a:r>
              <a:rPr lang="en-US" altLang="zh-CN" sz="3600" dirty="0"/>
              <a:t>NP Ledger Tech –  PV Power Station</a:t>
            </a:r>
            <a:endParaRPr sz="3600" dirty="0"/>
          </a:p>
        </p:txBody>
      </p:sp>
      <p:pic>
        <p:nvPicPr>
          <p:cNvPr id="376" name="Google Shape;376;p15"/>
          <p:cNvPicPr preferRelativeResize="0"/>
          <p:nvPr/>
        </p:nvPicPr>
        <p:blipFill rotWithShape="1">
          <a:blip r:embed="rId3">
            <a:alphaModFix/>
          </a:blip>
          <a:srcRect r="78125"/>
          <a:stretch/>
        </p:blipFill>
        <p:spPr>
          <a:xfrm>
            <a:off x="315086" y="6118476"/>
            <a:ext cx="596143" cy="514533"/>
          </a:xfrm>
          <a:prstGeom prst="rect">
            <a:avLst/>
          </a:prstGeom>
          <a:noFill/>
          <a:ln>
            <a:noFill/>
          </a:ln>
        </p:spPr>
      </p:pic>
      <p:sp>
        <p:nvSpPr>
          <p:cNvPr id="377" name="Google Shape;377;p15"/>
          <p:cNvSpPr txBox="1">
            <a:spLocks noGrp="1"/>
          </p:cNvSpPr>
          <p:nvPr>
            <p:ph type="ftr" idx="11"/>
          </p:nvPr>
        </p:nvSpPr>
        <p:spPr>
          <a:xfrm>
            <a:off x="911213" y="6146227"/>
            <a:ext cx="2048700" cy="459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solidFill>
                  <a:schemeClr val="lt1"/>
                </a:solidFill>
                <a:latin typeface="Limelight"/>
                <a:ea typeface="Limelight"/>
                <a:cs typeface="Limelight"/>
                <a:sym typeface="Limelight"/>
              </a:rPr>
              <a:t>NEW POWER</a:t>
            </a:r>
            <a:endParaRPr dirty="0"/>
          </a:p>
        </p:txBody>
      </p:sp>
      <p:sp>
        <p:nvSpPr>
          <p:cNvPr id="24" name="Object 70005">
            <a:extLst>
              <a:ext uri="{FF2B5EF4-FFF2-40B4-BE49-F238E27FC236}">
                <a16:creationId xmlns:a16="http://schemas.microsoft.com/office/drawing/2014/main" id="{0537AC77-9B53-49CA-A178-DAE388936A7C}"/>
              </a:ext>
            </a:extLst>
          </p:cNvPr>
          <p:cNvSpPr txBox="1">
            <a:spLocks noChangeArrowheads="1"/>
          </p:cNvSpPr>
          <p:nvPr/>
        </p:nvSpPr>
        <p:spPr bwMode="auto">
          <a:xfrm>
            <a:off x="555062" y="2262695"/>
            <a:ext cx="5119040" cy="333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nSpc>
                <a:spcPct val="133000"/>
              </a:lnSpc>
            </a:pPr>
            <a:r>
              <a:rPr lang="en-US" altLang="zh-CN" sz="1600" b="1" dirty="0">
                <a:solidFill>
                  <a:schemeClr val="tx2"/>
                </a:solidFill>
                <a:latin typeface="Libre Franklin" panose="00000500000000000000" charset="0"/>
                <a:ea typeface="微软雅黑" panose="020B0503020204020204" pitchFamily="34" charset="-122"/>
                <a:sym typeface="SourceHanSansSC-Regular" charset="0"/>
              </a:rPr>
              <a:t>Solar PV Power Stations all over China and Abroad</a:t>
            </a:r>
          </a:p>
          <a:p>
            <a:pPr marL="285750" indent="-285750">
              <a:lnSpc>
                <a:spcPct val="133000"/>
              </a:lnSpc>
              <a:buFont typeface="Arial" panose="020B0604020202020204" pitchFamily="34" charset="0"/>
              <a:buChar char="•"/>
            </a:pPr>
            <a:r>
              <a:rPr lang="en-US" altLang="zh-CN" sz="1600" dirty="0" err="1">
                <a:solidFill>
                  <a:schemeClr val="bg1"/>
                </a:solidFill>
                <a:latin typeface="Libre Franklin" panose="00000500000000000000" charset="0"/>
                <a:ea typeface="微软雅黑" panose="020B0503020204020204" pitchFamily="34" charset="-122"/>
                <a:sym typeface="SourceHanSansSC-Regular" charset="0"/>
              </a:rPr>
              <a:t>Jinlin</a:t>
            </a:r>
            <a:r>
              <a:rPr lang="en-US" altLang="zh-CN" sz="1600" dirty="0">
                <a:solidFill>
                  <a:schemeClr val="bg1"/>
                </a:solidFill>
                <a:latin typeface="Libre Franklin" panose="00000500000000000000" charset="0"/>
                <a:ea typeface="微软雅黑" panose="020B0503020204020204" pitchFamily="34" charset="-122"/>
                <a:sym typeface="SourceHanSansSC-Regular" charset="0"/>
              </a:rPr>
              <a:t> Project – 100 MW</a:t>
            </a:r>
          </a:p>
          <a:p>
            <a:pPr marL="285750" indent="-285750">
              <a:lnSpc>
                <a:spcPct val="133000"/>
              </a:lnSpc>
              <a:buFont typeface="Arial" panose="020B0604020202020204" pitchFamily="34" charset="0"/>
              <a:buChar char="•"/>
            </a:pPr>
            <a:r>
              <a:rPr lang="en-US" altLang="zh-CN" sz="1600" dirty="0">
                <a:solidFill>
                  <a:schemeClr val="bg1"/>
                </a:solidFill>
                <a:latin typeface="Libre Franklin" panose="00000500000000000000" charset="0"/>
                <a:ea typeface="微软雅黑" panose="020B0503020204020204" pitchFamily="34" charset="-122"/>
                <a:sym typeface="SourceHanSansSC-Regular" charset="0"/>
              </a:rPr>
              <a:t>Xinjiang Projects – 286 MW</a:t>
            </a:r>
          </a:p>
          <a:p>
            <a:pPr marL="285750" indent="-285750">
              <a:lnSpc>
                <a:spcPct val="133000"/>
              </a:lnSpc>
              <a:buFont typeface="Arial" panose="020B0604020202020204" pitchFamily="34" charset="0"/>
              <a:buChar char="•"/>
            </a:pPr>
            <a:r>
              <a:rPr lang="en-US" altLang="zh-CN" sz="1600" dirty="0">
                <a:solidFill>
                  <a:schemeClr val="bg1"/>
                </a:solidFill>
                <a:latin typeface="Libre Franklin" panose="00000500000000000000" charset="0"/>
                <a:ea typeface="微软雅黑" panose="020B0503020204020204" pitchFamily="34" charset="-122"/>
                <a:sym typeface="SourceHanSansSC-Regular" charset="0"/>
              </a:rPr>
              <a:t>Shandong </a:t>
            </a:r>
            <a:r>
              <a:rPr lang="en-US" altLang="zh-CN" sz="1600" dirty="0" err="1">
                <a:solidFill>
                  <a:schemeClr val="bg1"/>
                </a:solidFill>
                <a:latin typeface="Libre Franklin" panose="00000500000000000000" charset="0"/>
                <a:ea typeface="微软雅黑" panose="020B0503020204020204" pitchFamily="34" charset="-122"/>
                <a:sym typeface="SourceHanSansSC-Regular" charset="0"/>
              </a:rPr>
              <a:t>Anqiu</a:t>
            </a:r>
            <a:r>
              <a:rPr lang="en-US" altLang="zh-CN" sz="1600" dirty="0">
                <a:solidFill>
                  <a:schemeClr val="bg1"/>
                </a:solidFill>
                <a:latin typeface="Libre Franklin" panose="00000500000000000000" charset="0"/>
                <a:ea typeface="微软雅黑" panose="020B0503020204020204" pitchFamily="34" charset="-122"/>
                <a:sym typeface="SourceHanSansSC-Regular" charset="0"/>
              </a:rPr>
              <a:t> Project – 140 MW</a:t>
            </a:r>
          </a:p>
          <a:p>
            <a:pPr marL="285750" indent="-285750">
              <a:lnSpc>
                <a:spcPct val="133000"/>
              </a:lnSpc>
              <a:buFont typeface="Arial" panose="020B0604020202020204" pitchFamily="34" charset="0"/>
              <a:buChar char="•"/>
            </a:pPr>
            <a:r>
              <a:rPr lang="en-US" altLang="zh-CN" sz="1600" dirty="0">
                <a:solidFill>
                  <a:schemeClr val="bg1"/>
                </a:solidFill>
                <a:latin typeface="Libre Franklin" panose="00000500000000000000" charset="0"/>
                <a:ea typeface="微软雅黑" panose="020B0503020204020204" pitchFamily="34" charset="-122"/>
                <a:sym typeface="SourceHanSansSC-Regular" charset="0"/>
              </a:rPr>
              <a:t>Shandong Weifang Project – 100 MW</a:t>
            </a:r>
          </a:p>
          <a:p>
            <a:pPr>
              <a:lnSpc>
                <a:spcPct val="133000"/>
              </a:lnSpc>
            </a:pPr>
            <a:endParaRPr lang="en-US" altLang="zh-CN" sz="1600" dirty="0">
              <a:solidFill>
                <a:schemeClr val="bg1"/>
              </a:solidFill>
              <a:latin typeface="Libre Franklin" panose="00000500000000000000" charset="0"/>
              <a:ea typeface="微软雅黑" panose="020B0503020204020204" pitchFamily="34" charset="-122"/>
              <a:sym typeface="SourceHanSansSC-Regular" charset="0"/>
            </a:endParaRPr>
          </a:p>
          <a:p>
            <a:pPr>
              <a:lnSpc>
                <a:spcPct val="133000"/>
              </a:lnSpc>
            </a:pPr>
            <a:r>
              <a:rPr lang="en-US" altLang="zh-CN" sz="1600" dirty="0">
                <a:solidFill>
                  <a:schemeClr val="bg1"/>
                </a:solidFill>
                <a:latin typeface="Libre Franklin" panose="00000500000000000000" charset="0"/>
                <a:ea typeface="微软雅黑" panose="020B0503020204020204" pitchFamily="34" charset="-122"/>
                <a:sym typeface="SourceHanSansSC-Regular" charset="0"/>
              </a:rPr>
              <a:t>Sichuan, Hebei, Shanghai, Jiangxi, </a:t>
            </a:r>
          </a:p>
          <a:p>
            <a:pPr>
              <a:lnSpc>
                <a:spcPct val="133000"/>
              </a:lnSpc>
            </a:pPr>
            <a:r>
              <a:rPr lang="en-US" altLang="zh-CN" sz="1600" dirty="0">
                <a:solidFill>
                  <a:schemeClr val="bg1"/>
                </a:solidFill>
                <a:latin typeface="Libre Franklin" panose="00000500000000000000" charset="0"/>
                <a:ea typeface="微软雅黑" panose="020B0503020204020204" pitchFamily="34" charset="-122"/>
                <a:sym typeface="SourceHanSansSC-Regular" charset="0"/>
              </a:rPr>
              <a:t>Guangdong, Anhui, Jiangsu, Hunan……</a:t>
            </a:r>
          </a:p>
          <a:p>
            <a:pPr marL="285750" indent="-285750">
              <a:lnSpc>
                <a:spcPct val="133000"/>
              </a:lnSpc>
              <a:buFont typeface="Arial" panose="020B0604020202020204" pitchFamily="34" charset="0"/>
              <a:buChar char="•"/>
            </a:pPr>
            <a:endParaRPr lang="en-US" altLang="zh-CN" sz="1600" dirty="0">
              <a:solidFill>
                <a:schemeClr val="bg1"/>
              </a:solidFill>
              <a:latin typeface="Libre Franklin" panose="00000500000000000000" charset="0"/>
              <a:ea typeface="微软雅黑" panose="020B0503020204020204" pitchFamily="34" charset="-122"/>
              <a:sym typeface="SourceHanSansSC-Regular" charset="0"/>
            </a:endParaRPr>
          </a:p>
          <a:p>
            <a:pPr marL="285750" indent="-285750">
              <a:lnSpc>
                <a:spcPct val="133000"/>
              </a:lnSpc>
              <a:buFont typeface="Arial" panose="020B0604020202020204" pitchFamily="34" charset="0"/>
              <a:buChar char="•"/>
            </a:pPr>
            <a:endParaRPr lang="zh-CN" altLang="zh-CN" sz="1600" dirty="0">
              <a:solidFill>
                <a:schemeClr val="bg1"/>
              </a:solidFill>
              <a:latin typeface="Libre Franklin" panose="00000500000000000000" charset="0"/>
              <a:ea typeface="微软雅黑" panose="020B0503020204020204" pitchFamily="34" charset="-122"/>
              <a:sym typeface="SourceHanSansSC-Regular" charset="0"/>
            </a:endParaRPr>
          </a:p>
        </p:txBody>
      </p:sp>
      <p:pic>
        <p:nvPicPr>
          <p:cNvPr id="3" name="图片 2" descr="图片包含 游戏机, 文字, 地图&#10;&#10;描述已自动生成">
            <a:extLst>
              <a:ext uri="{FF2B5EF4-FFF2-40B4-BE49-F238E27FC236}">
                <a16:creationId xmlns:a16="http://schemas.microsoft.com/office/drawing/2014/main" id="{CEF1C445-E97D-4578-A205-DD87833B2969}"/>
              </a:ext>
            </a:extLst>
          </p:cNvPr>
          <p:cNvPicPr>
            <a:picLocks noChangeAspect="1"/>
          </p:cNvPicPr>
          <p:nvPr/>
        </p:nvPicPr>
        <p:blipFill>
          <a:blip r:embed="rId4"/>
          <a:stretch>
            <a:fillRect/>
          </a:stretch>
        </p:blipFill>
        <p:spPr>
          <a:xfrm>
            <a:off x="5675950" y="1899689"/>
            <a:ext cx="5960988" cy="4154350"/>
          </a:xfrm>
          <a:prstGeom prst="rect">
            <a:avLst/>
          </a:prstGeom>
        </p:spPr>
      </p:pic>
      <p:sp>
        <p:nvSpPr>
          <p:cNvPr id="4" name="太阳形 3">
            <a:extLst>
              <a:ext uri="{FF2B5EF4-FFF2-40B4-BE49-F238E27FC236}">
                <a16:creationId xmlns:a16="http://schemas.microsoft.com/office/drawing/2014/main" id="{B7CAC2E7-D910-4C04-B7EA-DA6DFCA7A452}"/>
              </a:ext>
            </a:extLst>
          </p:cNvPr>
          <p:cNvSpPr/>
          <p:nvPr/>
        </p:nvSpPr>
        <p:spPr>
          <a:xfrm>
            <a:off x="10576538" y="3785478"/>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太阳形 18">
            <a:extLst>
              <a:ext uri="{FF2B5EF4-FFF2-40B4-BE49-F238E27FC236}">
                <a16:creationId xmlns:a16="http://schemas.microsoft.com/office/drawing/2014/main" id="{06E1A35A-CFF1-4821-AA8F-4BBA0648C0A8}"/>
              </a:ext>
            </a:extLst>
          </p:cNvPr>
          <p:cNvSpPr/>
          <p:nvPr/>
        </p:nvSpPr>
        <p:spPr>
          <a:xfrm>
            <a:off x="10129970" y="4001960"/>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太阳形 19">
            <a:extLst>
              <a:ext uri="{FF2B5EF4-FFF2-40B4-BE49-F238E27FC236}">
                <a16:creationId xmlns:a16="http://schemas.microsoft.com/office/drawing/2014/main" id="{A07E5FD8-15CA-4088-AEFC-65E7753567F9}"/>
              </a:ext>
            </a:extLst>
          </p:cNvPr>
          <p:cNvSpPr/>
          <p:nvPr/>
        </p:nvSpPr>
        <p:spPr>
          <a:xfrm>
            <a:off x="7221567" y="2694703"/>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太阳形 20">
            <a:extLst>
              <a:ext uri="{FF2B5EF4-FFF2-40B4-BE49-F238E27FC236}">
                <a16:creationId xmlns:a16="http://schemas.microsoft.com/office/drawing/2014/main" id="{3996DD76-EFB1-4231-B40A-BCDB58191A9E}"/>
              </a:ext>
            </a:extLst>
          </p:cNvPr>
          <p:cNvSpPr/>
          <p:nvPr/>
        </p:nvSpPr>
        <p:spPr>
          <a:xfrm>
            <a:off x="10726081" y="4529757"/>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太阳形 21">
            <a:extLst>
              <a:ext uri="{FF2B5EF4-FFF2-40B4-BE49-F238E27FC236}">
                <a16:creationId xmlns:a16="http://schemas.microsoft.com/office/drawing/2014/main" id="{98542BDB-1EB6-44CA-88D0-B7D6B01D6235}"/>
              </a:ext>
            </a:extLst>
          </p:cNvPr>
          <p:cNvSpPr/>
          <p:nvPr/>
        </p:nvSpPr>
        <p:spPr>
          <a:xfrm>
            <a:off x="6597104" y="3237614"/>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太阳形 25">
            <a:extLst>
              <a:ext uri="{FF2B5EF4-FFF2-40B4-BE49-F238E27FC236}">
                <a16:creationId xmlns:a16="http://schemas.microsoft.com/office/drawing/2014/main" id="{C5EF41EF-7911-4089-9863-5FCA7D422A67}"/>
              </a:ext>
            </a:extLst>
          </p:cNvPr>
          <p:cNvSpPr/>
          <p:nvPr/>
        </p:nvSpPr>
        <p:spPr>
          <a:xfrm>
            <a:off x="9333215" y="4097653"/>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太阳形 26">
            <a:extLst>
              <a:ext uri="{FF2B5EF4-FFF2-40B4-BE49-F238E27FC236}">
                <a16:creationId xmlns:a16="http://schemas.microsoft.com/office/drawing/2014/main" id="{75A5BD7A-B959-4AE1-82E1-022D7ECACE20}"/>
              </a:ext>
            </a:extLst>
          </p:cNvPr>
          <p:cNvSpPr/>
          <p:nvPr/>
        </p:nvSpPr>
        <p:spPr>
          <a:xfrm>
            <a:off x="9503336" y="5087415"/>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太阳形 27">
            <a:extLst>
              <a:ext uri="{FF2B5EF4-FFF2-40B4-BE49-F238E27FC236}">
                <a16:creationId xmlns:a16="http://schemas.microsoft.com/office/drawing/2014/main" id="{D4DB4855-3487-4EC6-82D3-6B9D5A50ADFD}"/>
              </a:ext>
            </a:extLst>
          </p:cNvPr>
          <p:cNvSpPr/>
          <p:nvPr/>
        </p:nvSpPr>
        <p:spPr>
          <a:xfrm>
            <a:off x="10830237" y="4786525"/>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太阳形 28">
            <a:extLst>
              <a:ext uri="{FF2B5EF4-FFF2-40B4-BE49-F238E27FC236}">
                <a16:creationId xmlns:a16="http://schemas.microsoft.com/office/drawing/2014/main" id="{430B314D-F582-41FE-ACD9-ED9FBDFC1276}"/>
              </a:ext>
            </a:extLst>
          </p:cNvPr>
          <p:cNvSpPr/>
          <p:nvPr/>
        </p:nvSpPr>
        <p:spPr>
          <a:xfrm>
            <a:off x="10061835" y="5183108"/>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太阳形 29">
            <a:extLst>
              <a:ext uri="{FF2B5EF4-FFF2-40B4-BE49-F238E27FC236}">
                <a16:creationId xmlns:a16="http://schemas.microsoft.com/office/drawing/2014/main" id="{8E28CF20-C222-4214-AB60-C6C36926642B}"/>
              </a:ext>
            </a:extLst>
          </p:cNvPr>
          <p:cNvSpPr/>
          <p:nvPr/>
        </p:nvSpPr>
        <p:spPr>
          <a:xfrm>
            <a:off x="9697525" y="5305768"/>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太阳形 30">
            <a:extLst>
              <a:ext uri="{FF2B5EF4-FFF2-40B4-BE49-F238E27FC236}">
                <a16:creationId xmlns:a16="http://schemas.microsoft.com/office/drawing/2014/main" id="{B3FD5AEE-7CD4-4C09-B6FD-F26EBB95B4DC}"/>
              </a:ext>
            </a:extLst>
          </p:cNvPr>
          <p:cNvSpPr/>
          <p:nvPr/>
        </p:nvSpPr>
        <p:spPr>
          <a:xfrm>
            <a:off x="9919352" y="4359389"/>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太阳形 31">
            <a:extLst>
              <a:ext uri="{FF2B5EF4-FFF2-40B4-BE49-F238E27FC236}">
                <a16:creationId xmlns:a16="http://schemas.microsoft.com/office/drawing/2014/main" id="{27C829AC-9D23-4F79-8BE1-6D60B6A5221A}"/>
              </a:ext>
            </a:extLst>
          </p:cNvPr>
          <p:cNvSpPr/>
          <p:nvPr/>
        </p:nvSpPr>
        <p:spPr>
          <a:xfrm>
            <a:off x="9669062" y="4401148"/>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太阳形 32">
            <a:extLst>
              <a:ext uri="{FF2B5EF4-FFF2-40B4-BE49-F238E27FC236}">
                <a16:creationId xmlns:a16="http://schemas.microsoft.com/office/drawing/2014/main" id="{F9B44B1A-8C1D-4B2C-A19D-C721A2FCFA14}"/>
              </a:ext>
            </a:extLst>
          </p:cNvPr>
          <p:cNvSpPr/>
          <p:nvPr/>
        </p:nvSpPr>
        <p:spPr>
          <a:xfrm>
            <a:off x="10327882" y="4096922"/>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太阳形 33">
            <a:extLst>
              <a:ext uri="{FF2B5EF4-FFF2-40B4-BE49-F238E27FC236}">
                <a16:creationId xmlns:a16="http://schemas.microsoft.com/office/drawing/2014/main" id="{7C3A912C-C50D-41B9-8239-65AEDE5F2426}"/>
              </a:ext>
            </a:extLst>
          </p:cNvPr>
          <p:cNvSpPr/>
          <p:nvPr/>
        </p:nvSpPr>
        <p:spPr>
          <a:xfrm>
            <a:off x="9919352" y="3594092"/>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太阳形 34">
            <a:extLst>
              <a:ext uri="{FF2B5EF4-FFF2-40B4-BE49-F238E27FC236}">
                <a16:creationId xmlns:a16="http://schemas.microsoft.com/office/drawing/2014/main" id="{2519C60E-FA5B-4D2A-917A-50E31DCBD62C}"/>
              </a:ext>
            </a:extLst>
          </p:cNvPr>
          <p:cNvSpPr/>
          <p:nvPr/>
        </p:nvSpPr>
        <p:spPr>
          <a:xfrm>
            <a:off x="9902682" y="3905823"/>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太阳形 35">
            <a:extLst>
              <a:ext uri="{FF2B5EF4-FFF2-40B4-BE49-F238E27FC236}">
                <a16:creationId xmlns:a16="http://schemas.microsoft.com/office/drawing/2014/main" id="{0223A357-21B8-473D-BFA0-CBCD8B1119D1}"/>
              </a:ext>
            </a:extLst>
          </p:cNvPr>
          <p:cNvSpPr/>
          <p:nvPr/>
        </p:nvSpPr>
        <p:spPr>
          <a:xfrm>
            <a:off x="10327882" y="3841091"/>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太阳形 36">
            <a:extLst>
              <a:ext uri="{FF2B5EF4-FFF2-40B4-BE49-F238E27FC236}">
                <a16:creationId xmlns:a16="http://schemas.microsoft.com/office/drawing/2014/main" id="{EFEA24C3-55FF-45C0-B754-B58F620DBF4B}"/>
              </a:ext>
            </a:extLst>
          </p:cNvPr>
          <p:cNvSpPr/>
          <p:nvPr/>
        </p:nvSpPr>
        <p:spPr>
          <a:xfrm>
            <a:off x="10491477" y="4309492"/>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太阳形 37">
            <a:extLst>
              <a:ext uri="{FF2B5EF4-FFF2-40B4-BE49-F238E27FC236}">
                <a16:creationId xmlns:a16="http://schemas.microsoft.com/office/drawing/2014/main" id="{2D82DD57-BC66-4710-984D-1623BB69CF94}"/>
              </a:ext>
            </a:extLst>
          </p:cNvPr>
          <p:cNvSpPr/>
          <p:nvPr/>
        </p:nvSpPr>
        <p:spPr>
          <a:xfrm>
            <a:off x="9605959" y="3326461"/>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太阳形 38">
            <a:extLst>
              <a:ext uri="{FF2B5EF4-FFF2-40B4-BE49-F238E27FC236}">
                <a16:creationId xmlns:a16="http://schemas.microsoft.com/office/drawing/2014/main" id="{0C0559D0-FB54-49A9-A917-329F174DB1D2}"/>
              </a:ext>
            </a:extLst>
          </p:cNvPr>
          <p:cNvSpPr/>
          <p:nvPr/>
        </p:nvSpPr>
        <p:spPr>
          <a:xfrm>
            <a:off x="8649094" y="4615754"/>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太阳形 39">
            <a:extLst>
              <a:ext uri="{FF2B5EF4-FFF2-40B4-BE49-F238E27FC236}">
                <a16:creationId xmlns:a16="http://schemas.microsoft.com/office/drawing/2014/main" id="{52B4072F-54BF-4487-94BA-9D3EA7EBEAF4}"/>
              </a:ext>
            </a:extLst>
          </p:cNvPr>
          <p:cNvSpPr/>
          <p:nvPr/>
        </p:nvSpPr>
        <p:spPr>
          <a:xfrm>
            <a:off x="8344294" y="4865355"/>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太阳形 40">
            <a:extLst>
              <a:ext uri="{FF2B5EF4-FFF2-40B4-BE49-F238E27FC236}">
                <a16:creationId xmlns:a16="http://schemas.microsoft.com/office/drawing/2014/main" id="{ECFEE8B0-6DA1-44AE-A8FA-2A7FE3003722}"/>
              </a:ext>
            </a:extLst>
          </p:cNvPr>
          <p:cNvSpPr/>
          <p:nvPr/>
        </p:nvSpPr>
        <p:spPr>
          <a:xfrm>
            <a:off x="7552216" y="3076945"/>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太阳形 41">
            <a:extLst>
              <a:ext uri="{FF2B5EF4-FFF2-40B4-BE49-F238E27FC236}">
                <a16:creationId xmlns:a16="http://schemas.microsoft.com/office/drawing/2014/main" id="{9EC53029-7B86-40DF-82D5-26B6065E550F}"/>
              </a:ext>
            </a:extLst>
          </p:cNvPr>
          <p:cNvSpPr/>
          <p:nvPr/>
        </p:nvSpPr>
        <p:spPr>
          <a:xfrm>
            <a:off x="11000358" y="2886089"/>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太阳形 42">
            <a:extLst>
              <a:ext uri="{FF2B5EF4-FFF2-40B4-BE49-F238E27FC236}">
                <a16:creationId xmlns:a16="http://schemas.microsoft.com/office/drawing/2014/main" id="{8BD8CD2C-3428-4A20-9716-97DA71180D07}"/>
              </a:ext>
            </a:extLst>
          </p:cNvPr>
          <p:cNvSpPr/>
          <p:nvPr/>
        </p:nvSpPr>
        <p:spPr>
          <a:xfrm>
            <a:off x="7136507" y="3445908"/>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太阳形 43">
            <a:extLst>
              <a:ext uri="{FF2B5EF4-FFF2-40B4-BE49-F238E27FC236}">
                <a16:creationId xmlns:a16="http://schemas.microsoft.com/office/drawing/2014/main" id="{7AE5B2DA-B5E0-4C60-B0CF-FA773C987AEA}"/>
              </a:ext>
            </a:extLst>
          </p:cNvPr>
          <p:cNvSpPr/>
          <p:nvPr/>
        </p:nvSpPr>
        <p:spPr>
          <a:xfrm>
            <a:off x="6131842" y="3305545"/>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太阳形 44">
            <a:extLst>
              <a:ext uri="{FF2B5EF4-FFF2-40B4-BE49-F238E27FC236}">
                <a16:creationId xmlns:a16="http://schemas.microsoft.com/office/drawing/2014/main" id="{68C801E1-2D53-497D-ACCB-B6E07E836BA1}"/>
              </a:ext>
            </a:extLst>
          </p:cNvPr>
          <p:cNvSpPr/>
          <p:nvPr/>
        </p:nvSpPr>
        <p:spPr>
          <a:xfrm>
            <a:off x="10687727" y="5082650"/>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太阳形 45">
            <a:extLst>
              <a:ext uri="{FF2B5EF4-FFF2-40B4-BE49-F238E27FC236}">
                <a16:creationId xmlns:a16="http://schemas.microsoft.com/office/drawing/2014/main" id="{40230E00-AEE1-4FC4-8437-0E812C6E6A42}"/>
              </a:ext>
            </a:extLst>
          </p:cNvPr>
          <p:cNvSpPr/>
          <p:nvPr/>
        </p:nvSpPr>
        <p:spPr>
          <a:xfrm>
            <a:off x="9795224" y="5791612"/>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太阳形 46">
            <a:extLst>
              <a:ext uri="{FF2B5EF4-FFF2-40B4-BE49-F238E27FC236}">
                <a16:creationId xmlns:a16="http://schemas.microsoft.com/office/drawing/2014/main" id="{6FBB8B90-27E1-411B-BE9A-B742FACF8236}"/>
              </a:ext>
            </a:extLst>
          </p:cNvPr>
          <p:cNvSpPr/>
          <p:nvPr/>
        </p:nvSpPr>
        <p:spPr>
          <a:xfrm>
            <a:off x="10033451" y="5695919"/>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太阳形 47">
            <a:extLst>
              <a:ext uri="{FF2B5EF4-FFF2-40B4-BE49-F238E27FC236}">
                <a16:creationId xmlns:a16="http://schemas.microsoft.com/office/drawing/2014/main" id="{28D78CD8-C3A4-4278-84E6-7A53D75BD4C6}"/>
              </a:ext>
            </a:extLst>
          </p:cNvPr>
          <p:cNvSpPr/>
          <p:nvPr/>
        </p:nvSpPr>
        <p:spPr>
          <a:xfrm>
            <a:off x="10521041" y="4937008"/>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太阳形 48">
            <a:extLst>
              <a:ext uri="{FF2B5EF4-FFF2-40B4-BE49-F238E27FC236}">
                <a16:creationId xmlns:a16="http://schemas.microsoft.com/office/drawing/2014/main" id="{4373FB70-2A53-41D2-9039-6416FCD407BF}"/>
              </a:ext>
            </a:extLst>
          </p:cNvPr>
          <p:cNvSpPr/>
          <p:nvPr/>
        </p:nvSpPr>
        <p:spPr>
          <a:xfrm>
            <a:off x="10215030" y="4670297"/>
            <a:ext cx="170121" cy="191386"/>
          </a:xfrm>
          <a:prstGeom prst="sun">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853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17"/>
          <p:cNvSpPr txBox="1">
            <a:spLocks noGrp="1"/>
          </p:cNvSpPr>
          <p:nvPr>
            <p:ph type="body" idx="1"/>
          </p:nvPr>
        </p:nvSpPr>
        <p:spPr>
          <a:xfrm>
            <a:off x="1510006" y="1006790"/>
            <a:ext cx="5577385" cy="478178"/>
          </a:xfrm>
          <a:prstGeom prst="rect">
            <a:avLst/>
          </a:prstGeom>
          <a:noFill/>
          <a:ln>
            <a:noFill/>
          </a:ln>
        </p:spPr>
        <p:txBody>
          <a:bodyPr spcFirstLastPara="1" wrap="square" lIns="0" tIns="45700" rIns="0" bIns="45700" anchor="t" anchorCtr="0">
            <a:noAutofit/>
          </a:bodyPr>
          <a:lstStyle/>
          <a:p>
            <a:pPr marL="82550" lvl="0" indent="0" algn="l" rtl="0">
              <a:lnSpc>
                <a:spcPct val="90000"/>
              </a:lnSpc>
              <a:spcBef>
                <a:spcPts val="1000"/>
              </a:spcBef>
              <a:spcAft>
                <a:spcPts val="0"/>
              </a:spcAft>
              <a:buSzPts val="2300"/>
            </a:pPr>
            <a:r>
              <a:rPr lang="en-US" sz="2000" b="0" dirty="0">
                <a:solidFill>
                  <a:schemeClr val="tx2"/>
                </a:solidFill>
              </a:rPr>
              <a:t>Acquisition: 20 MW,  200 Million </a:t>
            </a:r>
            <a:endParaRPr sz="2000" b="0" dirty="0">
              <a:solidFill>
                <a:schemeClr val="tx2"/>
              </a:solidFill>
            </a:endParaRPr>
          </a:p>
        </p:txBody>
      </p:sp>
      <p:sp>
        <p:nvSpPr>
          <p:cNvPr id="396" name="Google Shape;396;p17"/>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pic>
        <p:nvPicPr>
          <p:cNvPr id="397" name="Google Shape;397;p17"/>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398" name="Google Shape;398;p17"/>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sp>
        <p:nvSpPr>
          <p:cNvPr id="399" name="Google Shape;399;p17"/>
          <p:cNvSpPr txBox="1"/>
          <p:nvPr/>
        </p:nvSpPr>
        <p:spPr>
          <a:xfrm>
            <a:off x="2044538" y="186588"/>
            <a:ext cx="2461231" cy="931259"/>
          </a:xfrm>
          <a:prstGeom prst="rect">
            <a:avLst/>
          </a:prstGeom>
          <a:noFill/>
          <a:ln>
            <a:noFill/>
          </a:ln>
        </p:spPr>
        <p:txBody>
          <a:bodyPr spcFirstLastPara="1" wrap="square" lIns="0" tIns="45700" rIns="0" bIns="45700" anchor="ctr" anchorCtr="0">
            <a:normAutofit/>
          </a:bodyPr>
          <a:lstStyle/>
          <a:p>
            <a:pPr marL="0" marR="0" lvl="0" indent="0" algn="l" rtl="0">
              <a:lnSpc>
                <a:spcPct val="90000"/>
              </a:lnSpc>
              <a:spcBef>
                <a:spcPts val="0"/>
              </a:spcBef>
              <a:spcAft>
                <a:spcPts val="0"/>
              </a:spcAft>
              <a:buClr>
                <a:schemeClr val="lt1"/>
              </a:buClr>
              <a:buSzPts val="5265"/>
              <a:buFont typeface="Gill Sans"/>
              <a:buNone/>
            </a:pPr>
            <a:r>
              <a:rPr lang="en-US" altLang="zh-CN" sz="4000" dirty="0">
                <a:solidFill>
                  <a:schemeClr val="lt1"/>
                </a:solidFill>
                <a:latin typeface="Gill Sans"/>
                <a:ea typeface="Gill Sans"/>
                <a:cs typeface="Gill Sans"/>
                <a:sym typeface="Gill Sans"/>
              </a:rPr>
              <a:t>Case Study</a:t>
            </a:r>
            <a:endParaRPr sz="1050" dirty="0"/>
          </a:p>
        </p:txBody>
      </p:sp>
      <p:cxnSp>
        <p:nvCxnSpPr>
          <p:cNvPr id="13" name="直接连接符 12">
            <a:extLst>
              <a:ext uri="{FF2B5EF4-FFF2-40B4-BE49-F238E27FC236}">
                <a16:creationId xmlns:a16="http://schemas.microsoft.com/office/drawing/2014/main" id="{F45B90C9-6857-47C1-9E9E-4DB6C87C391C}"/>
              </a:ext>
            </a:extLst>
          </p:cNvPr>
          <p:cNvCxnSpPr/>
          <p:nvPr/>
        </p:nvCxnSpPr>
        <p:spPr>
          <a:xfrm>
            <a:off x="888137" y="4881489"/>
            <a:ext cx="10415726" cy="0"/>
          </a:xfrm>
          <a:prstGeom prst="line">
            <a:avLst/>
          </a:prstGeom>
        </p:spPr>
        <p:style>
          <a:lnRef idx="1">
            <a:schemeClr val="accent3"/>
          </a:lnRef>
          <a:fillRef idx="0">
            <a:schemeClr val="accent3"/>
          </a:fillRef>
          <a:effectRef idx="0">
            <a:schemeClr val="accent3"/>
          </a:effectRef>
          <a:fontRef idx="minor">
            <a:schemeClr val="tx1"/>
          </a:fontRef>
        </p:style>
      </p:cxnSp>
      <p:pic>
        <p:nvPicPr>
          <p:cNvPr id="6" name="图片 5" descr="手机屏幕截图&#10;&#10;描述已自动生成">
            <a:extLst>
              <a:ext uri="{FF2B5EF4-FFF2-40B4-BE49-F238E27FC236}">
                <a16:creationId xmlns:a16="http://schemas.microsoft.com/office/drawing/2014/main" id="{807F2D0B-0DEE-4264-BE92-5C7D5C2B0800}"/>
              </a:ext>
            </a:extLst>
          </p:cNvPr>
          <p:cNvPicPr>
            <a:picLocks noChangeAspect="1"/>
          </p:cNvPicPr>
          <p:nvPr/>
        </p:nvPicPr>
        <p:blipFill>
          <a:blip r:embed="rId4"/>
          <a:stretch>
            <a:fillRect/>
          </a:stretch>
        </p:blipFill>
        <p:spPr>
          <a:xfrm>
            <a:off x="888137" y="1726216"/>
            <a:ext cx="10155001" cy="3904901"/>
          </a:xfrm>
          <a:prstGeom prst="rect">
            <a:avLst/>
          </a:prstGeom>
        </p:spPr>
      </p:pic>
    </p:spTree>
    <p:extLst>
      <p:ext uri="{BB962C8B-B14F-4D97-AF65-F5344CB8AC3E}">
        <p14:creationId xmlns:p14="http://schemas.microsoft.com/office/powerpoint/2010/main" val="165151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375" name="Google Shape;375;p15"/>
          <p:cNvSpPr txBox="1">
            <a:spLocks noGrp="1"/>
          </p:cNvSpPr>
          <p:nvPr>
            <p:ph type="title"/>
          </p:nvPr>
        </p:nvSpPr>
        <p:spPr>
          <a:xfrm>
            <a:off x="838200" y="557629"/>
            <a:ext cx="10515599" cy="1277615"/>
          </a:xfrm>
          <a:prstGeom prst="rect">
            <a:avLst/>
          </a:prstGeom>
          <a:noFill/>
          <a:ln>
            <a:noFill/>
          </a:ln>
        </p:spPr>
        <p:txBody>
          <a:bodyPr spcFirstLastPara="1" wrap="square" lIns="0" tIns="45700" rIns="0" bIns="45700" anchor="ctr" anchorCtr="0">
            <a:normAutofit/>
          </a:bodyPr>
          <a:lstStyle/>
          <a:p>
            <a:pPr lvl="0"/>
            <a:r>
              <a:rPr lang="en-US" sz="4000" b="1" dirty="0"/>
              <a:t>How Can New Power Chain Help </a:t>
            </a:r>
            <a:r>
              <a:rPr lang="en-US" altLang="zh-CN" sz="4000" b="1" dirty="0"/>
              <a:t>You</a:t>
            </a:r>
            <a:endParaRPr sz="4000" dirty="0"/>
          </a:p>
        </p:txBody>
      </p:sp>
      <p:pic>
        <p:nvPicPr>
          <p:cNvPr id="376" name="Google Shape;376;p15"/>
          <p:cNvPicPr preferRelativeResize="0"/>
          <p:nvPr/>
        </p:nvPicPr>
        <p:blipFill rotWithShape="1">
          <a:blip r:embed="rId3">
            <a:alphaModFix/>
          </a:blip>
          <a:srcRect r="78125"/>
          <a:stretch/>
        </p:blipFill>
        <p:spPr>
          <a:xfrm>
            <a:off x="315086" y="6118476"/>
            <a:ext cx="596143" cy="514533"/>
          </a:xfrm>
          <a:prstGeom prst="rect">
            <a:avLst/>
          </a:prstGeom>
          <a:noFill/>
          <a:ln>
            <a:noFill/>
          </a:ln>
        </p:spPr>
      </p:pic>
      <p:sp>
        <p:nvSpPr>
          <p:cNvPr id="377" name="Google Shape;377;p15"/>
          <p:cNvSpPr txBox="1">
            <a:spLocks noGrp="1"/>
          </p:cNvSpPr>
          <p:nvPr>
            <p:ph type="ftr" idx="11"/>
          </p:nvPr>
        </p:nvSpPr>
        <p:spPr>
          <a:xfrm>
            <a:off x="911213" y="6146227"/>
            <a:ext cx="2048700" cy="459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dirty="0">
                <a:solidFill>
                  <a:schemeClr val="lt1"/>
                </a:solidFill>
                <a:latin typeface="Limelight"/>
                <a:ea typeface="Limelight"/>
                <a:cs typeface="Limelight"/>
                <a:sym typeface="Limelight"/>
              </a:rPr>
              <a:t>NEW POWER</a:t>
            </a:r>
            <a:endParaRPr dirty="0"/>
          </a:p>
        </p:txBody>
      </p:sp>
      <p:pic>
        <p:nvPicPr>
          <p:cNvPr id="3" name="图形 2" descr="风车">
            <a:extLst>
              <a:ext uri="{FF2B5EF4-FFF2-40B4-BE49-F238E27FC236}">
                <a16:creationId xmlns:a16="http://schemas.microsoft.com/office/drawing/2014/main" id="{5323E1C8-768B-45E7-8E39-1A2A424127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2054" y="3431544"/>
            <a:ext cx="914400" cy="914400"/>
          </a:xfrm>
          <a:prstGeom prst="rect">
            <a:avLst/>
          </a:prstGeom>
        </p:spPr>
      </p:pic>
      <p:pic>
        <p:nvPicPr>
          <p:cNvPr id="5" name="图形 4" descr="城市">
            <a:extLst>
              <a:ext uri="{FF2B5EF4-FFF2-40B4-BE49-F238E27FC236}">
                <a16:creationId xmlns:a16="http://schemas.microsoft.com/office/drawing/2014/main" id="{ABF30885-D8FA-4C1A-BE82-B2C7D6C7B4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9988" y="3395823"/>
            <a:ext cx="914400" cy="914400"/>
          </a:xfrm>
          <a:prstGeom prst="rect">
            <a:avLst/>
          </a:prstGeom>
        </p:spPr>
      </p:pic>
      <p:pic>
        <p:nvPicPr>
          <p:cNvPr id="7" name="图形 6" descr="困惑的人">
            <a:extLst>
              <a:ext uri="{FF2B5EF4-FFF2-40B4-BE49-F238E27FC236}">
                <a16:creationId xmlns:a16="http://schemas.microsoft.com/office/drawing/2014/main" id="{324610CA-CE6A-4CEC-98BA-9D6D9B0A4B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5808" y="3359546"/>
            <a:ext cx="914400" cy="914400"/>
          </a:xfrm>
          <a:prstGeom prst="rect">
            <a:avLst/>
          </a:prstGeom>
        </p:spPr>
      </p:pic>
      <p:sp>
        <p:nvSpPr>
          <p:cNvPr id="22" name="Object 70005">
            <a:extLst>
              <a:ext uri="{FF2B5EF4-FFF2-40B4-BE49-F238E27FC236}">
                <a16:creationId xmlns:a16="http://schemas.microsoft.com/office/drawing/2014/main" id="{EA8F9ADB-1A48-4571-82F1-44FEA01CD21A}"/>
              </a:ext>
            </a:extLst>
          </p:cNvPr>
          <p:cNvSpPr txBox="1">
            <a:spLocks noChangeArrowheads="1"/>
          </p:cNvSpPr>
          <p:nvPr/>
        </p:nvSpPr>
        <p:spPr bwMode="auto">
          <a:xfrm>
            <a:off x="920173" y="4590799"/>
            <a:ext cx="1865229" cy="7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lnSpc>
                <a:spcPct val="133000"/>
              </a:lnSpc>
            </a:pPr>
            <a:r>
              <a:rPr lang="en-US" altLang="zh-CN" sz="1600" b="1" dirty="0">
                <a:solidFill>
                  <a:schemeClr val="tx2"/>
                </a:solidFill>
                <a:latin typeface="Libre Franklin" panose="00000500000000000000" charset="0"/>
                <a:ea typeface="微软雅黑" panose="020B0503020204020204" pitchFamily="34" charset="-122"/>
                <a:sym typeface="SourceHanSansSC-Regular" charset="0"/>
              </a:rPr>
              <a:t>New Energy Assets Owner</a:t>
            </a:r>
            <a:endParaRPr lang="zh-CN" altLang="zh-CN" sz="1600" b="1" dirty="0">
              <a:solidFill>
                <a:schemeClr val="tx2"/>
              </a:solidFill>
              <a:latin typeface="Libre Franklin" panose="00000500000000000000" charset="0"/>
              <a:ea typeface="微软雅黑" panose="020B0503020204020204" pitchFamily="34" charset="-122"/>
              <a:sym typeface="SourceHanSansSC-Regular" charset="0"/>
            </a:endParaRPr>
          </a:p>
        </p:txBody>
      </p:sp>
      <p:sp>
        <p:nvSpPr>
          <p:cNvPr id="26" name="Object 70005">
            <a:extLst>
              <a:ext uri="{FF2B5EF4-FFF2-40B4-BE49-F238E27FC236}">
                <a16:creationId xmlns:a16="http://schemas.microsoft.com/office/drawing/2014/main" id="{88D0D2A8-A7D6-4D26-BF21-C2F5298B79F0}"/>
              </a:ext>
            </a:extLst>
          </p:cNvPr>
          <p:cNvSpPr txBox="1">
            <a:spLocks noChangeArrowheads="1"/>
          </p:cNvSpPr>
          <p:nvPr/>
        </p:nvSpPr>
        <p:spPr bwMode="auto">
          <a:xfrm>
            <a:off x="3799908" y="4754529"/>
            <a:ext cx="1586220" cy="38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lnSpc>
                <a:spcPct val="133000"/>
              </a:lnSpc>
            </a:pPr>
            <a:r>
              <a:rPr lang="en-US" altLang="zh-CN" sz="1600" b="1" dirty="0">
                <a:solidFill>
                  <a:schemeClr val="tx2"/>
                </a:solidFill>
                <a:latin typeface="Libre Franklin" panose="00000500000000000000" charset="0"/>
                <a:ea typeface="微软雅黑" panose="020B0503020204020204" pitchFamily="34" charset="-122"/>
                <a:sym typeface="SourceHanSansSC-Regular" charset="0"/>
              </a:rPr>
              <a:t>Government</a:t>
            </a:r>
          </a:p>
        </p:txBody>
      </p:sp>
      <p:pic>
        <p:nvPicPr>
          <p:cNvPr id="12" name="图形 11" descr="硬币">
            <a:extLst>
              <a:ext uri="{FF2B5EF4-FFF2-40B4-BE49-F238E27FC236}">
                <a16:creationId xmlns:a16="http://schemas.microsoft.com/office/drawing/2014/main" id="{D848F2F2-AC2D-4E31-97CE-F62A384F5F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92898" y="3395823"/>
            <a:ext cx="914400" cy="914400"/>
          </a:xfrm>
          <a:prstGeom prst="rect">
            <a:avLst/>
          </a:prstGeom>
        </p:spPr>
      </p:pic>
      <p:sp>
        <p:nvSpPr>
          <p:cNvPr id="27" name="Object 70005">
            <a:extLst>
              <a:ext uri="{FF2B5EF4-FFF2-40B4-BE49-F238E27FC236}">
                <a16:creationId xmlns:a16="http://schemas.microsoft.com/office/drawing/2014/main" id="{333695D7-E857-4A39-A3CA-B8DACCA9FD84}"/>
              </a:ext>
            </a:extLst>
          </p:cNvPr>
          <p:cNvSpPr txBox="1">
            <a:spLocks noChangeArrowheads="1"/>
          </p:cNvSpPr>
          <p:nvPr/>
        </p:nvSpPr>
        <p:spPr bwMode="auto">
          <a:xfrm>
            <a:off x="6456988" y="4590799"/>
            <a:ext cx="1586220" cy="7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lnSpc>
                <a:spcPct val="133000"/>
              </a:lnSpc>
            </a:pPr>
            <a:r>
              <a:rPr lang="en-US" altLang="zh-CN" sz="1600" b="1" dirty="0">
                <a:solidFill>
                  <a:schemeClr val="tx2"/>
                </a:solidFill>
                <a:latin typeface="Libre Franklin" panose="00000500000000000000" charset="0"/>
                <a:ea typeface="微软雅黑" panose="020B0503020204020204" pitchFamily="34" charset="-122"/>
                <a:sym typeface="SourceHanSansSC-Regular" charset="0"/>
              </a:rPr>
              <a:t>Institutional Investor</a:t>
            </a:r>
            <a:endParaRPr lang="zh-CN" altLang="zh-CN" sz="1600" b="1" dirty="0">
              <a:solidFill>
                <a:schemeClr val="tx2"/>
              </a:solidFill>
              <a:latin typeface="Libre Franklin" panose="00000500000000000000" charset="0"/>
              <a:ea typeface="微软雅黑" panose="020B0503020204020204" pitchFamily="34" charset="-122"/>
              <a:sym typeface="SourceHanSansSC-Regular" charset="0"/>
            </a:endParaRPr>
          </a:p>
        </p:txBody>
      </p:sp>
      <p:sp>
        <p:nvSpPr>
          <p:cNvPr id="28" name="Object 70005">
            <a:extLst>
              <a:ext uri="{FF2B5EF4-FFF2-40B4-BE49-F238E27FC236}">
                <a16:creationId xmlns:a16="http://schemas.microsoft.com/office/drawing/2014/main" id="{119DB56B-5A32-4414-A5D5-46A69DDA6B4E}"/>
              </a:ext>
            </a:extLst>
          </p:cNvPr>
          <p:cNvSpPr txBox="1">
            <a:spLocks noChangeArrowheads="1"/>
          </p:cNvSpPr>
          <p:nvPr/>
        </p:nvSpPr>
        <p:spPr bwMode="auto">
          <a:xfrm>
            <a:off x="9140454" y="4590799"/>
            <a:ext cx="1586220" cy="7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lnSpc>
                <a:spcPct val="133000"/>
              </a:lnSpc>
            </a:pPr>
            <a:r>
              <a:rPr lang="en-US" altLang="zh-CN" sz="1600" b="1" dirty="0">
                <a:solidFill>
                  <a:schemeClr val="tx2"/>
                </a:solidFill>
                <a:latin typeface="Libre Franklin" panose="00000500000000000000" charset="0"/>
                <a:ea typeface="微软雅黑" panose="020B0503020204020204" pitchFamily="34" charset="-122"/>
                <a:sym typeface="SourceHanSansSC-Regular" charset="0"/>
              </a:rPr>
              <a:t>Individual Investor</a:t>
            </a:r>
            <a:endParaRPr lang="zh-CN" altLang="zh-CN" sz="1600" b="1" dirty="0">
              <a:solidFill>
                <a:schemeClr val="tx2"/>
              </a:solidFill>
              <a:latin typeface="Libre Franklin" panose="00000500000000000000" charset="0"/>
              <a:ea typeface="微软雅黑" panose="020B0503020204020204" pitchFamily="34" charset="-122"/>
              <a:sym typeface="SourceHanSansSC-Regular" charset="0"/>
            </a:endParaRPr>
          </a:p>
        </p:txBody>
      </p:sp>
      <p:sp>
        <p:nvSpPr>
          <p:cNvPr id="29" name="Google Shape;453;p25">
            <a:extLst>
              <a:ext uri="{FF2B5EF4-FFF2-40B4-BE49-F238E27FC236}">
                <a16:creationId xmlns:a16="http://schemas.microsoft.com/office/drawing/2014/main" id="{DDC9D34E-BDC2-4D00-BB29-A6B94C8378A9}"/>
              </a:ext>
            </a:extLst>
          </p:cNvPr>
          <p:cNvSpPr txBox="1">
            <a:spLocks/>
          </p:cNvSpPr>
          <p:nvPr/>
        </p:nvSpPr>
        <p:spPr>
          <a:xfrm>
            <a:off x="1050855" y="2252454"/>
            <a:ext cx="10090287" cy="6066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Gill Sans"/>
                <a:ea typeface="Gill Sans"/>
                <a:cs typeface="Gill Sans"/>
                <a:sym typeface="Gill San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Libre Franklin"/>
                <a:ea typeface="Libre Franklin"/>
                <a:cs typeface="Libre Franklin"/>
                <a:sym typeface="Libre Franklin"/>
              </a:defRPr>
            </a:lvl9pPr>
          </a:lstStyle>
          <a:p>
            <a:pPr marL="0" indent="0" algn="ctr">
              <a:spcBef>
                <a:spcPts val="0"/>
              </a:spcBef>
              <a:buClr>
                <a:schemeClr val="lt2"/>
              </a:buClr>
              <a:buSzPts val="3500"/>
            </a:pPr>
            <a:r>
              <a:rPr lang="en-US" dirty="0"/>
              <a:t>If you are……</a:t>
            </a:r>
          </a:p>
        </p:txBody>
      </p:sp>
    </p:spTree>
    <p:extLst>
      <p:ext uri="{BB962C8B-B14F-4D97-AF65-F5344CB8AC3E}">
        <p14:creationId xmlns:p14="http://schemas.microsoft.com/office/powerpoint/2010/main" val="3351898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
          <p:cNvSpPr txBox="1">
            <a:spLocks noGrp="1"/>
          </p:cNvSpPr>
          <p:nvPr>
            <p:ph type="title"/>
          </p:nvPr>
        </p:nvSpPr>
        <p:spPr>
          <a:xfrm>
            <a:off x="841248" y="1169256"/>
            <a:ext cx="5285914" cy="7826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Gill Sans"/>
              <a:buNone/>
            </a:pPr>
            <a:r>
              <a:rPr lang="en-US" sz="3600"/>
              <a:t>Renewable Energy Market</a:t>
            </a:r>
            <a:endParaRPr/>
          </a:p>
        </p:txBody>
      </p:sp>
      <p:sp>
        <p:nvSpPr>
          <p:cNvPr id="230" name="Google Shape;230;p2"/>
          <p:cNvSpPr txBox="1">
            <a:spLocks noGrp="1"/>
          </p:cNvSpPr>
          <p:nvPr>
            <p:ph type="body" idx="1"/>
          </p:nvPr>
        </p:nvSpPr>
        <p:spPr>
          <a:xfrm>
            <a:off x="841248" y="2136036"/>
            <a:ext cx="5285914" cy="534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2"/>
              </a:buClr>
              <a:buSzPts val="2300"/>
              <a:buNone/>
            </a:pPr>
            <a:r>
              <a:rPr lang="en-US"/>
              <a:t>trillions of dollars market cap</a:t>
            </a:r>
            <a:endParaRPr/>
          </a:p>
        </p:txBody>
      </p:sp>
      <p:sp>
        <p:nvSpPr>
          <p:cNvPr id="231" name="Google Shape;231;p2"/>
          <p:cNvSpPr txBox="1">
            <a:spLocks noGrp="1"/>
          </p:cNvSpPr>
          <p:nvPr>
            <p:ph type="body" idx="2"/>
          </p:nvPr>
        </p:nvSpPr>
        <p:spPr>
          <a:xfrm>
            <a:off x="838199" y="2854833"/>
            <a:ext cx="5288963" cy="2737584"/>
          </a:xfrm>
          <a:prstGeom prst="rect">
            <a:avLst/>
          </a:prstGeom>
          <a:noFill/>
          <a:ln>
            <a:noFill/>
          </a:ln>
        </p:spPr>
        <p:txBody>
          <a:bodyPr spcFirstLastPara="1" wrap="square" lIns="0" tIns="45700" rIns="91425" bIns="45700" anchor="t" anchorCtr="0">
            <a:normAutofit/>
          </a:bodyPr>
          <a:lstStyle/>
          <a:p>
            <a:pPr marL="342900" lvl="0" indent="-342900" algn="l" rtl="0">
              <a:lnSpc>
                <a:spcPct val="90000"/>
              </a:lnSpc>
              <a:spcBef>
                <a:spcPts val="0"/>
              </a:spcBef>
              <a:spcAft>
                <a:spcPts val="0"/>
              </a:spcAft>
              <a:buSzPts val="2400"/>
              <a:buChar char="•"/>
            </a:pPr>
            <a:r>
              <a:rPr lang="en-US" sz="2400"/>
              <a:t>Solar and wind will outstrip fossil fuel-based electricity production</a:t>
            </a:r>
            <a:endParaRPr/>
          </a:p>
          <a:p>
            <a:pPr marL="0" lvl="0" indent="0" algn="l" rtl="0">
              <a:lnSpc>
                <a:spcPct val="90000"/>
              </a:lnSpc>
              <a:spcBef>
                <a:spcPts val="600"/>
              </a:spcBef>
              <a:spcAft>
                <a:spcPts val="0"/>
              </a:spcAft>
              <a:buSzPts val="2400"/>
              <a:buNone/>
            </a:pPr>
            <a:endParaRPr sz="2400"/>
          </a:p>
          <a:p>
            <a:pPr marL="342900" lvl="0" indent="-342900" algn="l" rtl="0">
              <a:lnSpc>
                <a:spcPct val="90000"/>
              </a:lnSpc>
              <a:spcBef>
                <a:spcPts val="600"/>
              </a:spcBef>
              <a:spcAft>
                <a:spcPts val="0"/>
              </a:spcAft>
              <a:buSzPts val="2400"/>
              <a:buChar char="•"/>
            </a:pPr>
            <a:r>
              <a:rPr lang="en-US" sz="2400"/>
              <a:t>2018: </a:t>
            </a:r>
            <a:r>
              <a:rPr lang="en-US" sz="3600"/>
              <a:t>$300</a:t>
            </a:r>
            <a:r>
              <a:rPr lang="en-US" sz="3200"/>
              <a:t>/ </a:t>
            </a:r>
            <a:r>
              <a:rPr lang="en-US" sz="3600"/>
              <a:t>$775 </a:t>
            </a:r>
            <a:r>
              <a:rPr lang="en-US" sz="2400"/>
              <a:t>billion in global power sector investment</a:t>
            </a:r>
            <a:endParaRPr sz="2400"/>
          </a:p>
          <a:p>
            <a:pPr marL="0" lvl="0" indent="0" algn="l" rtl="0">
              <a:lnSpc>
                <a:spcPct val="90000"/>
              </a:lnSpc>
              <a:spcBef>
                <a:spcPts val="600"/>
              </a:spcBef>
              <a:spcAft>
                <a:spcPts val="0"/>
              </a:spcAft>
              <a:buSzPts val="1600"/>
              <a:buNone/>
            </a:pPr>
            <a:endParaRPr/>
          </a:p>
        </p:txBody>
      </p:sp>
      <p:sp>
        <p:nvSpPr>
          <p:cNvPr id="232" name="Google Shape;232;p2"/>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pic>
        <p:nvPicPr>
          <p:cNvPr id="233" name="Google Shape;233;p2"/>
          <p:cNvPicPr preferRelativeResize="0"/>
          <p:nvPr/>
        </p:nvPicPr>
        <p:blipFill rotWithShape="1">
          <a:blip r:embed="rId3">
            <a:alphaModFix/>
          </a:blip>
          <a:srcRect l="41566"/>
          <a:stretch/>
        </p:blipFill>
        <p:spPr>
          <a:xfrm>
            <a:off x="6936377" y="104504"/>
            <a:ext cx="5146766" cy="6622868"/>
          </a:xfrm>
          <a:prstGeom prst="rect">
            <a:avLst/>
          </a:prstGeom>
          <a:noFill/>
          <a:ln>
            <a:noFill/>
          </a:ln>
        </p:spPr>
      </p:pic>
      <p:pic>
        <p:nvPicPr>
          <p:cNvPr id="234" name="Google Shape;234;p2"/>
          <p:cNvPicPr preferRelativeResize="0"/>
          <p:nvPr/>
        </p:nvPicPr>
        <p:blipFill rotWithShape="1">
          <a:blip r:embed="rId4">
            <a:alphaModFix/>
          </a:blip>
          <a:srcRect r="78126"/>
          <a:stretch/>
        </p:blipFill>
        <p:spPr>
          <a:xfrm>
            <a:off x="422761" y="5969076"/>
            <a:ext cx="596142" cy="514533"/>
          </a:xfrm>
          <a:prstGeom prst="rect">
            <a:avLst/>
          </a:prstGeom>
          <a:noFill/>
          <a:ln>
            <a:noFill/>
          </a:ln>
        </p:spPr>
      </p:pic>
      <p:sp>
        <p:nvSpPr>
          <p:cNvPr id="235" name="Google Shape;235;p2"/>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5"/>
          <p:cNvSpPr txBox="1">
            <a:spLocks noGrp="1"/>
          </p:cNvSpPr>
          <p:nvPr>
            <p:ph type="title"/>
          </p:nvPr>
        </p:nvSpPr>
        <p:spPr>
          <a:xfrm>
            <a:off x="1050857" y="1033032"/>
            <a:ext cx="10104124" cy="151735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8000"/>
              <a:buFont typeface="Gill Sans"/>
              <a:buNone/>
            </a:pPr>
            <a:r>
              <a:rPr lang="en-US" dirty="0"/>
              <a:t>THANK YOU!</a:t>
            </a:r>
            <a:endParaRPr dirty="0"/>
          </a:p>
        </p:txBody>
      </p:sp>
      <p:sp>
        <p:nvSpPr>
          <p:cNvPr id="453" name="Google Shape;453;p25"/>
          <p:cNvSpPr txBox="1">
            <a:spLocks noGrp="1"/>
          </p:cNvSpPr>
          <p:nvPr>
            <p:ph type="body" idx="3"/>
          </p:nvPr>
        </p:nvSpPr>
        <p:spPr>
          <a:xfrm>
            <a:off x="1050857" y="2655074"/>
            <a:ext cx="10090287" cy="6066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2"/>
              </a:buClr>
              <a:buSzPts val="3500"/>
              <a:buNone/>
            </a:pPr>
            <a:r>
              <a:rPr lang="en-US" dirty="0"/>
              <a:t>New Power Blockchain Protocol</a:t>
            </a:r>
            <a:endParaRPr dirty="0"/>
          </a:p>
        </p:txBody>
      </p:sp>
      <p:sp>
        <p:nvSpPr>
          <p:cNvPr id="454" name="Google Shape;454;p25"/>
          <p:cNvSpPr txBox="1">
            <a:spLocks noGrp="1"/>
          </p:cNvSpPr>
          <p:nvPr>
            <p:ph type="body" idx="5"/>
          </p:nvPr>
        </p:nvSpPr>
        <p:spPr>
          <a:xfrm>
            <a:off x="3912235" y="5382442"/>
            <a:ext cx="4367531" cy="288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2"/>
              </a:buClr>
              <a:buSzPts val="2000"/>
              <a:buNone/>
            </a:pPr>
            <a:r>
              <a:rPr lang="en-US"/>
              <a:t>Official Website</a:t>
            </a:r>
            <a:endParaRPr/>
          </a:p>
        </p:txBody>
      </p:sp>
      <p:sp>
        <p:nvSpPr>
          <p:cNvPr id="455" name="Google Shape;455;p25"/>
          <p:cNvSpPr txBox="1">
            <a:spLocks noGrp="1"/>
          </p:cNvSpPr>
          <p:nvPr>
            <p:ph type="body" idx="4"/>
          </p:nvPr>
        </p:nvSpPr>
        <p:spPr>
          <a:xfrm>
            <a:off x="3135721" y="5667632"/>
            <a:ext cx="5920556" cy="47451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800"/>
              <a:buNone/>
            </a:pPr>
            <a:r>
              <a:rPr lang="en-US" sz="2800" dirty="0"/>
              <a:t>http://www.newpower.io</a:t>
            </a:r>
            <a:endParaRPr dirty="0"/>
          </a:p>
        </p:txBody>
      </p:sp>
      <p:sp>
        <p:nvSpPr>
          <p:cNvPr id="456" name="Google Shape;456;p25"/>
          <p:cNvSpPr txBox="1">
            <a:spLocks noGrp="1"/>
          </p:cNvSpPr>
          <p:nvPr>
            <p:ph type="body" idx="1"/>
          </p:nvPr>
        </p:nvSpPr>
        <p:spPr>
          <a:xfrm>
            <a:off x="464234" y="4827434"/>
            <a:ext cx="4421505" cy="457426"/>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000"/>
              <a:buNone/>
            </a:pPr>
            <a:r>
              <a:rPr lang="en-US" sz="2000" dirty="0"/>
              <a:t>New Power WeChat</a:t>
            </a:r>
            <a:endParaRPr dirty="0"/>
          </a:p>
        </p:txBody>
      </p:sp>
      <p:pic>
        <p:nvPicPr>
          <p:cNvPr id="457" name="Google Shape;457;p25"/>
          <p:cNvPicPr preferRelativeResize="0"/>
          <p:nvPr/>
        </p:nvPicPr>
        <p:blipFill rotWithShape="1">
          <a:blip r:embed="rId3">
            <a:alphaModFix/>
          </a:blip>
          <a:srcRect/>
          <a:stretch/>
        </p:blipFill>
        <p:spPr>
          <a:xfrm>
            <a:off x="2256414" y="3359204"/>
            <a:ext cx="1281534" cy="1291530"/>
          </a:xfrm>
          <a:prstGeom prst="rect">
            <a:avLst/>
          </a:prstGeom>
          <a:noFill/>
          <a:ln>
            <a:noFill/>
          </a:ln>
          <a:effectLst>
            <a:reflection stA="45000" endPos="0" sy="-100000" algn="bl" rotWithShape="0"/>
          </a:effectLst>
        </p:spPr>
      </p:pic>
      <p:sp>
        <p:nvSpPr>
          <p:cNvPr id="8" name="Google Shape;456;p25">
            <a:extLst>
              <a:ext uri="{FF2B5EF4-FFF2-40B4-BE49-F238E27FC236}">
                <a16:creationId xmlns:a16="http://schemas.microsoft.com/office/drawing/2014/main" id="{689838B1-BAA0-4BFC-8E3F-BFBD298A1CDA}"/>
              </a:ext>
            </a:extLst>
          </p:cNvPr>
          <p:cNvSpPr txBox="1">
            <a:spLocks/>
          </p:cNvSpPr>
          <p:nvPr/>
        </p:nvSpPr>
        <p:spPr>
          <a:xfrm>
            <a:off x="3537948" y="4838865"/>
            <a:ext cx="5142571" cy="45742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lt1"/>
              </a:buClr>
              <a:buSzPts val="3500"/>
              <a:buFont typeface="Arial"/>
              <a:buNone/>
              <a:defRPr sz="35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dk2"/>
              </a:buClr>
              <a:buSzPts val="1800"/>
              <a:buFont typeface="Arial"/>
              <a:buNone/>
              <a:defRPr sz="1800" b="1" i="1" u="none" strike="noStrike" cap="none">
                <a:solidFill>
                  <a:schemeClr val="dk2"/>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2"/>
              </a:buClr>
              <a:buSzPts val="1800"/>
              <a:buFont typeface="Arial"/>
              <a:buNone/>
              <a:defRPr sz="1800" b="1" i="1" u="none" strike="noStrike" cap="none">
                <a:solidFill>
                  <a:schemeClr val="dk2"/>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2"/>
              </a:buClr>
              <a:buSzPts val="1800"/>
              <a:buFont typeface="Arial"/>
              <a:buNone/>
              <a:defRPr sz="1800" b="1" i="1" u="none" strike="noStrike" cap="none">
                <a:solidFill>
                  <a:schemeClr val="dk2"/>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2"/>
              </a:buClr>
              <a:buSzPts val="1800"/>
              <a:buFont typeface="Arial"/>
              <a:buNone/>
              <a:defRPr sz="1800" b="1" i="1" u="none" strike="noStrike" cap="none">
                <a:solidFill>
                  <a:schemeClr val="dk2"/>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pPr marL="0" indent="0">
              <a:spcBef>
                <a:spcPts val="0"/>
              </a:spcBef>
              <a:buSzPts val="2000"/>
            </a:pPr>
            <a:r>
              <a:rPr lang="en-US" sz="2000" dirty="0"/>
              <a:t>New Power </a:t>
            </a:r>
            <a:r>
              <a:rPr lang="en-US" altLang="zh-CN" sz="2000" dirty="0"/>
              <a:t>Twitter</a:t>
            </a:r>
            <a:endParaRPr lang="en-US" dirty="0"/>
          </a:p>
        </p:txBody>
      </p:sp>
      <p:pic>
        <p:nvPicPr>
          <p:cNvPr id="3" name="图片 2" descr="图片包含 游戏机, 黑色, 白色, 画&#10;&#10;描述已自动生成">
            <a:extLst>
              <a:ext uri="{FF2B5EF4-FFF2-40B4-BE49-F238E27FC236}">
                <a16:creationId xmlns:a16="http://schemas.microsoft.com/office/drawing/2014/main" id="{B0A86383-3626-478C-A6E1-CA3808D5176D}"/>
              </a:ext>
            </a:extLst>
          </p:cNvPr>
          <p:cNvPicPr>
            <a:picLocks noChangeAspect="1"/>
          </p:cNvPicPr>
          <p:nvPr/>
        </p:nvPicPr>
        <p:blipFill>
          <a:blip r:embed="rId4"/>
          <a:stretch>
            <a:fillRect/>
          </a:stretch>
        </p:blipFill>
        <p:spPr>
          <a:xfrm>
            <a:off x="5489435" y="3419370"/>
            <a:ext cx="1291530" cy="1291530"/>
          </a:xfrm>
          <a:prstGeom prst="rect">
            <a:avLst/>
          </a:prstGeom>
        </p:spPr>
      </p:pic>
      <p:pic>
        <p:nvPicPr>
          <p:cNvPr id="5" name="图片 4" descr="图片包含 游戏机, 黑色, 画&#10;&#10;描述已自动生成">
            <a:extLst>
              <a:ext uri="{FF2B5EF4-FFF2-40B4-BE49-F238E27FC236}">
                <a16:creationId xmlns:a16="http://schemas.microsoft.com/office/drawing/2014/main" id="{27E8705C-0835-484F-8504-4FBD3AA24173}"/>
              </a:ext>
            </a:extLst>
          </p:cNvPr>
          <p:cNvPicPr>
            <a:picLocks noChangeAspect="1"/>
          </p:cNvPicPr>
          <p:nvPr/>
        </p:nvPicPr>
        <p:blipFill>
          <a:blip r:embed="rId5"/>
          <a:stretch>
            <a:fillRect/>
          </a:stretch>
        </p:blipFill>
        <p:spPr>
          <a:xfrm>
            <a:off x="8915534" y="3346451"/>
            <a:ext cx="1291530" cy="1291530"/>
          </a:xfrm>
          <a:prstGeom prst="rect">
            <a:avLst/>
          </a:prstGeom>
        </p:spPr>
      </p:pic>
      <p:sp>
        <p:nvSpPr>
          <p:cNvPr id="13" name="Google Shape;456;p25">
            <a:extLst>
              <a:ext uri="{FF2B5EF4-FFF2-40B4-BE49-F238E27FC236}">
                <a16:creationId xmlns:a16="http://schemas.microsoft.com/office/drawing/2014/main" id="{AAA7AF81-A537-47CC-A150-E71F188619C7}"/>
              </a:ext>
            </a:extLst>
          </p:cNvPr>
          <p:cNvSpPr txBox="1">
            <a:spLocks/>
          </p:cNvSpPr>
          <p:nvPr/>
        </p:nvSpPr>
        <p:spPr>
          <a:xfrm>
            <a:off x="7049429" y="4838865"/>
            <a:ext cx="5142571" cy="45742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lt1"/>
              </a:buClr>
              <a:buSzPts val="3500"/>
              <a:buFont typeface="Arial"/>
              <a:buNone/>
              <a:defRPr sz="35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dk2"/>
              </a:buClr>
              <a:buSzPts val="1800"/>
              <a:buFont typeface="Arial"/>
              <a:buNone/>
              <a:defRPr sz="1800" b="1" i="1" u="none" strike="noStrike" cap="none">
                <a:solidFill>
                  <a:schemeClr val="dk2"/>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2"/>
              </a:buClr>
              <a:buSzPts val="1800"/>
              <a:buFont typeface="Arial"/>
              <a:buNone/>
              <a:defRPr sz="1800" b="1" i="1" u="none" strike="noStrike" cap="none">
                <a:solidFill>
                  <a:schemeClr val="dk2"/>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2"/>
              </a:buClr>
              <a:buSzPts val="1800"/>
              <a:buFont typeface="Arial"/>
              <a:buNone/>
              <a:defRPr sz="1800" b="1" i="1" u="none" strike="noStrike" cap="none">
                <a:solidFill>
                  <a:schemeClr val="dk2"/>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2"/>
              </a:buClr>
              <a:buSzPts val="1800"/>
              <a:buFont typeface="Arial"/>
              <a:buNone/>
              <a:defRPr sz="1800" b="1" i="1" u="none" strike="noStrike" cap="none">
                <a:solidFill>
                  <a:schemeClr val="dk2"/>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pPr marL="0" indent="0">
              <a:spcBef>
                <a:spcPts val="0"/>
              </a:spcBef>
              <a:buSzPts val="2000"/>
            </a:pPr>
            <a:r>
              <a:rPr lang="en-US" sz="2000" dirty="0"/>
              <a:t>New Power Facebook</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
          <p:cNvSpPr txBox="1">
            <a:spLocks noGrp="1"/>
          </p:cNvSpPr>
          <p:nvPr>
            <p:ph type="body" idx="1"/>
          </p:nvPr>
        </p:nvSpPr>
        <p:spPr>
          <a:xfrm>
            <a:off x="9325596" y="6043779"/>
            <a:ext cx="2496651" cy="5145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92D050"/>
              </a:buClr>
              <a:buSzPts val="2000"/>
              <a:buNone/>
            </a:pPr>
            <a:r>
              <a:rPr lang="en-US" sz="2000">
                <a:solidFill>
                  <a:srgbClr val="92D050"/>
                </a:solidFill>
              </a:rPr>
              <a:t>Soure: PowerWeb</a:t>
            </a:r>
            <a:endParaRPr sz="2000">
              <a:solidFill>
                <a:srgbClr val="92D050"/>
              </a:solidFill>
            </a:endParaRPr>
          </a:p>
        </p:txBody>
      </p:sp>
      <p:sp>
        <p:nvSpPr>
          <p:cNvPr id="241" name="Google Shape;241;p3"/>
          <p:cNvSpPr txBox="1">
            <a:spLocks noGrp="1"/>
          </p:cNvSpPr>
          <p:nvPr>
            <p:ph type="body" idx="4"/>
          </p:nvPr>
        </p:nvSpPr>
        <p:spPr>
          <a:xfrm>
            <a:off x="702366" y="224770"/>
            <a:ext cx="10721008" cy="90166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a:t>As a result of massive price declines, solar power is now widely recognized as a cost competitive and reliable source of energy. </a:t>
            </a:r>
            <a:endParaRPr sz="1400"/>
          </a:p>
        </p:txBody>
      </p:sp>
      <p:sp>
        <p:nvSpPr>
          <p:cNvPr id="242" name="Google Shape;242;p3"/>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243" name="Google Shape;243;p3"/>
          <p:cNvPicPr preferRelativeResize="0"/>
          <p:nvPr/>
        </p:nvPicPr>
        <p:blipFill rotWithShape="1">
          <a:blip r:embed="rId3">
            <a:alphaModFix/>
          </a:blip>
          <a:srcRect/>
          <a:stretch/>
        </p:blipFill>
        <p:spPr>
          <a:xfrm>
            <a:off x="702367" y="1140504"/>
            <a:ext cx="10721008" cy="4713710"/>
          </a:xfrm>
          <a:prstGeom prst="rect">
            <a:avLst/>
          </a:prstGeom>
          <a:noFill/>
          <a:ln>
            <a:noFill/>
          </a:ln>
        </p:spPr>
      </p:pic>
      <p:pic>
        <p:nvPicPr>
          <p:cNvPr id="244" name="Google Shape;244;p3"/>
          <p:cNvPicPr preferRelativeResize="0"/>
          <p:nvPr/>
        </p:nvPicPr>
        <p:blipFill rotWithShape="1">
          <a:blip r:embed="rId4">
            <a:alphaModFix/>
          </a:blip>
          <a:srcRect r="78126"/>
          <a:stretch/>
        </p:blipFill>
        <p:spPr>
          <a:xfrm>
            <a:off x="422761" y="5969076"/>
            <a:ext cx="596142" cy="514533"/>
          </a:xfrm>
          <a:prstGeom prst="rect">
            <a:avLst/>
          </a:prstGeom>
          <a:noFill/>
          <a:ln>
            <a:noFill/>
          </a:ln>
        </p:spPr>
      </p:pic>
      <p:sp>
        <p:nvSpPr>
          <p:cNvPr id="245" name="Google Shape;245;p3"/>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
          <p:cNvSpPr txBox="1">
            <a:spLocks noGrp="1"/>
          </p:cNvSpPr>
          <p:nvPr>
            <p:ph type="title"/>
          </p:nvPr>
        </p:nvSpPr>
        <p:spPr>
          <a:xfrm>
            <a:off x="841248" y="2081624"/>
            <a:ext cx="4357688" cy="1325563"/>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3200"/>
              <a:buFont typeface="Gill Sans"/>
              <a:buNone/>
            </a:pPr>
            <a:r>
              <a:rPr lang="en-US" sz="3200"/>
              <a:t>Renewable energy assets remain poorly capitalized</a:t>
            </a:r>
            <a:endParaRPr sz="3200"/>
          </a:p>
        </p:txBody>
      </p:sp>
      <p:sp>
        <p:nvSpPr>
          <p:cNvPr id="251" name="Google Shape;251;p4"/>
          <p:cNvSpPr txBox="1">
            <a:spLocks noGrp="1"/>
          </p:cNvSpPr>
          <p:nvPr>
            <p:ph type="body" idx="1"/>
          </p:nvPr>
        </p:nvSpPr>
        <p:spPr>
          <a:xfrm>
            <a:off x="841248" y="3359239"/>
            <a:ext cx="4357688" cy="841286"/>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lt2"/>
              </a:buClr>
              <a:buSzPts val="2300"/>
              <a:buNone/>
            </a:pPr>
            <a:r>
              <a:rPr lang="en-US"/>
              <a:t>Three bottlenecks are holding back renewable energy’s development.</a:t>
            </a:r>
            <a:endParaRPr/>
          </a:p>
        </p:txBody>
      </p:sp>
      <p:sp>
        <p:nvSpPr>
          <p:cNvPr id="252" name="Google Shape;252;p4"/>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pic>
        <p:nvPicPr>
          <p:cNvPr id="253" name="Google Shape;253;p4"/>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254" name="Google Shape;254;p4"/>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grpSp>
        <p:nvGrpSpPr>
          <p:cNvPr id="255" name="Google Shape;255;p4"/>
          <p:cNvGrpSpPr/>
          <p:nvPr/>
        </p:nvGrpSpPr>
        <p:grpSpPr>
          <a:xfrm>
            <a:off x="-444181" y="218968"/>
            <a:ext cx="11979704" cy="6585844"/>
            <a:chOff x="-5530530" y="-846849"/>
            <a:chExt cx="11979704" cy="6585844"/>
          </a:xfrm>
        </p:grpSpPr>
        <p:sp>
          <p:nvSpPr>
            <p:cNvPr id="256" name="Google Shape;256;p4"/>
            <p:cNvSpPr/>
            <p:nvPr/>
          </p:nvSpPr>
          <p:spPr>
            <a:xfrm>
              <a:off x="-5530530" y="-846849"/>
              <a:ext cx="6585844" cy="6585844"/>
            </a:xfrm>
            <a:prstGeom prst="blockArc">
              <a:avLst>
                <a:gd name="adj1" fmla="val 18900000"/>
                <a:gd name="adj2" fmla="val 2700000"/>
                <a:gd name="adj3" fmla="val 328"/>
              </a:avLst>
            </a:prstGeom>
            <a:noFill/>
            <a:ln w="12700" cap="flat" cmpd="sng">
              <a:solidFill>
                <a:srgbClr val="98BF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79029" y="489214"/>
              <a:ext cx="5770145" cy="978429"/>
            </a:xfrm>
            <a:prstGeom prst="rect">
              <a:avLst/>
            </a:prstGeom>
            <a:solidFill>
              <a:srgbClr val="98BF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txBox="1"/>
            <p:nvPr/>
          </p:nvSpPr>
          <p:spPr>
            <a:xfrm>
              <a:off x="679029" y="489214"/>
              <a:ext cx="5770145" cy="978429"/>
            </a:xfrm>
            <a:prstGeom prst="rect">
              <a:avLst/>
            </a:prstGeom>
            <a:noFill/>
            <a:ln>
              <a:noFill/>
            </a:ln>
          </p:spPr>
          <p:txBody>
            <a:bodyPr spcFirstLastPara="1" wrap="square" lIns="776625" tIns="81275" rIns="81275" bIns="81275" anchor="ctr" anchorCtr="0">
              <a:noAutofit/>
            </a:bodyPr>
            <a:lstStyle/>
            <a:p>
              <a:pPr marR="0" lvl="0" algn="l" rtl="0">
                <a:lnSpc>
                  <a:spcPct val="90000"/>
                </a:lnSpc>
                <a:spcBef>
                  <a:spcPts val="0"/>
                </a:spcBef>
                <a:spcAft>
                  <a:spcPts val="0"/>
                </a:spcAft>
                <a:buClr>
                  <a:schemeClr val="lt1"/>
                </a:buClr>
                <a:buSzPts val="3200"/>
              </a:pPr>
              <a:r>
                <a:rPr lang="en-US" sz="2800" b="1" dirty="0">
                  <a:solidFill>
                    <a:schemeClr val="lt1"/>
                  </a:solidFill>
                  <a:latin typeface="Gill Sans"/>
                  <a:ea typeface="Gill Sans"/>
                  <a:cs typeface="Gill Sans"/>
                  <a:sym typeface="Gill Sans"/>
                </a:rPr>
                <a:t>Lack of Transparency </a:t>
              </a:r>
              <a:endParaRPr sz="2800" b="0" i="0" u="none" strike="noStrike" cap="none" dirty="0">
                <a:solidFill>
                  <a:schemeClr val="lt1"/>
                </a:solidFill>
                <a:latin typeface="Gill Sans"/>
                <a:ea typeface="Gill Sans"/>
                <a:cs typeface="Gill Sans"/>
                <a:sym typeface="Gill Sans"/>
              </a:endParaRPr>
            </a:p>
          </p:txBody>
        </p:sp>
        <p:sp>
          <p:nvSpPr>
            <p:cNvPr id="259" name="Google Shape;259;p4"/>
            <p:cNvSpPr/>
            <p:nvPr/>
          </p:nvSpPr>
          <p:spPr>
            <a:xfrm>
              <a:off x="67511" y="366910"/>
              <a:ext cx="1223036" cy="122303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1034688" y="1956858"/>
              <a:ext cx="5414486" cy="978429"/>
            </a:xfrm>
            <a:prstGeom prst="rect">
              <a:avLst/>
            </a:prstGeom>
            <a:solidFill>
              <a:srgbClr val="98BF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txBox="1"/>
            <p:nvPr/>
          </p:nvSpPr>
          <p:spPr>
            <a:xfrm>
              <a:off x="1034688" y="1956858"/>
              <a:ext cx="5414486" cy="978429"/>
            </a:xfrm>
            <a:prstGeom prst="rect">
              <a:avLst/>
            </a:prstGeom>
            <a:noFill/>
            <a:ln>
              <a:noFill/>
            </a:ln>
          </p:spPr>
          <p:txBody>
            <a:bodyPr spcFirstLastPara="1" wrap="square" lIns="776625" tIns="81275" rIns="81275" bIns="81275" anchor="ctr" anchorCtr="0">
              <a:noAutofit/>
            </a:bodyPr>
            <a:lstStyle/>
            <a:p>
              <a:pPr marR="0" lvl="0" algn="l" rtl="0">
                <a:lnSpc>
                  <a:spcPct val="90000"/>
                </a:lnSpc>
                <a:spcBef>
                  <a:spcPts val="0"/>
                </a:spcBef>
                <a:spcAft>
                  <a:spcPts val="0"/>
                </a:spcAft>
                <a:buClr>
                  <a:schemeClr val="lt1"/>
                </a:buClr>
                <a:buSzPts val="3200"/>
              </a:pPr>
              <a:r>
                <a:rPr lang="en-US" sz="2800" b="1" i="0" u="none" strike="noStrike" cap="none" dirty="0">
                  <a:solidFill>
                    <a:schemeClr val="lt1"/>
                  </a:solidFill>
                  <a:latin typeface="Gill Sans"/>
                  <a:ea typeface="Gill Sans"/>
                  <a:cs typeface="Gill Sans"/>
                  <a:sym typeface="Gill Sans"/>
                </a:rPr>
                <a:t>High Cost and Insufficiency</a:t>
              </a:r>
              <a:endParaRPr sz="2800" b="0" i="0" u="none" strike="noStrike" cap="none" dirty="0">
                <a:solidFill>
                  <a:schemeClr val="lt1"/>
                </a:solidFill>
                <a:latin typeface="Gill Sans"/>
                <a:ea typeface="Gill Sans"/>
                <a:cs typeface="Gill Sans"/>
                <a:sym typeface="Gill Sans"/>
              </a:endParaRPr>
            </a:p>
          </p:txBody>
        </p:sp>
        <p:sp>
          <p:nvSpPr>
            <p:cNvPr id="262" name="Google Shape;262;p4"/>
            <p:cNvSpPr/>
            <p:nvPr/>
          </p:nvSpPr>
          <p:spPr>
            <a:xfrm>
              <a:off x="423170" y="1834554"/>
              <a:ext cx="1223036" cy="122303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679029" y="3424502"/>
              <a:ext cx="5770145" cy="978429"/>
            </a:xfrm>
            <a:prstGeom prst="rect">
              <a:avLst/>
            </a:prstGeom>
            <a:solidFill>
              <a:srgbClr val="98BF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txBox="1"/>
            <p:nvPr/>
          </p:nvSpPr>
          <p:spPr>
            <a:xfrm>
              <a:off x="679029" y="3424502"/>
              <a:ext cx="5770145" cy="978429"/>
            </a:xfrm>
            <a:prstGeom prst="rect">
              <a:avLst/>
            </a:prstGeom>
            <a:noFill/>
            <a:ln>
              <a:noFill/>
            </a:ln>
          </p:spPr>
          <p:txBody>
            <a:bodyPr spcFirstLastPara="1" wrap="square" lIns="776625" tIns="81275" rIns="81275" bIns="81275" anchor="ctr" anchorCtr="0">
              <a:noAutofit/>
            </a:bodyPr>
            <a:lstStyle/>
            <a:p>
              <a:pPr marR="0" lvl="0" algn="l" rtl="0">
                <a:lnSpc>
                  <a:spcPct val="90000"/>
                </a:lnSpc>
                <a:spcBef>
                  <a:spcPts val="0"/>
                </a:spcBef>
                <a:spcAft>
                  <a:spcPts val="0"/>
                </a:spcAft>
                <a:buClr>
                  <a:schemeClr val="lt1"/>
                </a:buClr>
                <a:buSzPts val="3200"/>
              </a:pPr>
              <a:r>
                <a:rPr lang="en-US" sz="2800" b="1" dirty="0">
                  <a:solidFill>
                    <a:schemeClr val="lt1"/>
                  </a:solidFill>
                  <a:latin typeface="Gill Sans"/>
                  <a:ea typeface="Gill Sans"/>
                  <a:cs typeface="Gill Sans"/>
                  <a:sym typeface="Gill Sans"/>
                </a:rPr>
                <a:t>Difficulty of </a:t>
              </a:r>
              <a:r>
                <a:rPr lang="en-US" sz="2800" b="1" i="0" u="none" strike="noStrike" cap="none" dirty="0">
                  <a:solidFill>
                    <a:schemeClr val="lt1"/>
                  </a:solidFill>
                  <a:latin typeface="Gill Sans"/>
                  <a:ea typeface="Gill Sans"/>
                  <a:cs typeface="Gill Sans"/>
                  <a:sym typeface="Gill Sans"/>
                </a:rPr>
                <a:t> Fundraising</a:t>
              </a:r>
              <a:endParaRPr sz="2800" b="0" i="0" u="none" strike="noStrike" cap="none" dirty="0">
                <a:solidFill>
                  <a:schemeClr val="lt1"/>
                </a:solidFill>
                <a:latin typeface="Gill Sans"/>
                <a:ea typeface="Gill Sans"/>
                <a:cs typeface="Gill Sans"/>
                <a:sym typeface="Gill Sans"/>
              </a:endParaRPr>
            </a:p>
          </p:txBody>
        </p:sp>
        <p:sp>
          <p:nvSpPr>
            <p:cNvPr id="265" name="Google Shape;265;p4"/>
            <p:cNvSpPr/>
            <p:nvPr/>
          </p:nvSpPr>
          <p:spPr>
            <a:xfrm>
              <a:off x="67511" y="3302198"/>
              <a:ext cx="1223036" cy="122303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6"/>
          <p:cNvSpPr txBox="1">
            <a:spLocks noGrp="1"/>
          </p:cNvSpPr>
          <p:nvPr>
            <p:ph type="title"/>
          </p:nvPr>
        </p:nvSpPr>
        <p:spPr>
          <a:xfrm>
            <a:off x="841248" y="2268734"/>
            <a:ext cx="4357688" cy="841286"/>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3200"/>
              <a:buFont typeface="Gill Sans"/>
              <a:buNone/>
            </a:pPr>
            <a:r>
              <a:rPr lang="en-US" sz="3200"/>
              <a:t>New Power Protocol</a:t>
            </a:r>
            <a:endParaRPr sz="3200"/>
          </a:p>
        </p:txBody>
      </p:sp>
      <p:sp>
        <p:nvSpPr>
          <p:cNvPr id="278" name="Google Shape;278;p6"/>
          <p:cNvSpPr txBox="1">
            <a:spLocks noGrp="1"/>
          </p:cNvSpPr>
          <p:nvPr>
            <p:ph type="body" idx="1"/>
          </p:nvPr>
        </p:nvSpPr>
        <p:spPr>
          <a:xfrm>
            <a:off x="841248" y="3359239"/>
            <a:ext cx="4357688" cy="841286"/>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lt2"/>
              </a:buClr>
              <a:buSzPts val="2400"/>
              <a:buNone/>
            </a:pPr>
            <a:r>
              <a:rPr lang="en-US" sz="2400" dirty="0"/>
              <a:t>A standard scalable protocol </a:t>
            </a:r>
            <a:endParaRPr dirty="0"/>
          </a:p>
          <a:p>
            <a:pPr marL="0" lvl="0" indent="0" algn="l" rtl="0">
              <a:lnSpc>
                <a:spcPct val="90000"/>
              </a:lnSpc>
              <a:spcBef>
                <a:spcPts val="1000"/>
              </a:spcBef>
              <a:spcAft>
                <a:spcPts val="0"/>
              </a:spcAft>
              <a:buClr>
                <a:schemeClr val="lt2"/>
              </a:buClr>
              <a:buSzPts val="2400"/>
              <a:buNone/>
            </a:pPr>
            <a:r>
              <a:rPr lang="en-US" sz="2400" dirty="0"/>
              <a:t>with blockchain technology</a:t>
            </a:r>
            <a:endParaRPr dirty="0"/>
          </a:p>
        </p:txBody>
      </p:sp>
      <p:sp>
        <p:nvSpPr>
          <p:cNvPr id="279" name="Google Shape;279;p6"/>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280" name="Google Shape;280;p6"/>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281" name="Google Shape;281;p6"/>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sp>
        <p:nvSpPr>
          <p:cNvPr id="282" name="Google Shape;282;p6"/>
          <p:cNvSpPr txBox="1"/>
          <p:nvPr/>
        </p:nvSpPr>
        <p:spPr>
          <a:xfrm>
            <a:off x="5235616" y="152139"/>
            <a:ext cx="6540226" cy="5816937"/>
          </a:xfrm>
          <a:prstGeom prst="rect">
            <a:avLst/>
          </a:prstGeom>
          <a:noFill/>
          <a:ln>
            <a:noFill/>
          </a:ln>
        </p:spPr>
        <p:txBody>
          <a:bodyPr spcFirstLastPara="1" wrap="square" lIns="91425" tIns="45700" rIns="91425" bIns="45700" anchor="t" anchorCtr="0">
            <a:spAutoFit/>
          </a:bodyPr>
          <a:lstStyle/>
          <a:p>
            <a:pPr marL="457200" marR="0" lvl="0" indent="-304800" algn="l" rtl="0">
              <a:spcBef>
                <a:spcPts val="0"/>
              </a:spcBef>
              <a:spcAft>
                <a:spcPts val="0"/>
              </a:spcAft>
              <a:buClr>
                <a:schemeClr val="dk1"/>
              </a:buClr>
              <a:buSzPts val="2400"/>
              <a:buFont typeface="Libre Franklin"/>
              <a:buNone/>
            </a:pPr>
            <a:endParaRPr sz="2400" b="0" i="0" u="none" strike="noStrike" cap="none" dirty="0">
              <a:solidFill>
                <a:schemeClr val="lt1"/>
              </a:solidFill>
              <a:latin typeface="Libre Franklin"/>
              <a:ea typeface="Libre Franklin"/>
              <a:cs typeface="Libre Franklin"/>
              <a:sym typeface="Libre Franklin"/>
            </a:endParaRPr>
          </a:p>
          <a:p>
            <a:pPr marR="0" lvl="0" algn="l" rtl="0">
              <a:spcBef>
                <a:spcPts val="0"/>
              </a:spcBef>
              <a:spcAft>
                <a:spcPts val="0"/>
              </a:spcAft>
              <a:buClr>
                <a:srgbClr val="A8FF33"/>
              </a:buClr>
              <a:buSzPts val="2800"/>
            </a:pPr>
            <a:r>
              <a:rPr lang="en-US" sz="2800" b="0" i="0" u="none" strike="noStrike" cap="none" dirty="0">
                <a:solidFill>
                  <a:srgbClr val="A8FF33"/>
                </a:solidFill>
                <a:latin typeface="Libre Franklin"/>
                <a:ea typeface="Libre Franklin"/>
                <a:cs typeface="Libre Franklin"/>
                <a:sym typeface="Libre Franklin"/>
              </a:rPr>
              <a:t>1.Liquidity</a:t>
            </a:r>
            <a:br>
              <a:rPr lang="en-US" sz="2400" b="0" i="0" u="none" strike="noStrike" cap="none" dirty="0">
                <a:solidFill>
                  <a:schemeClr val="lt1"/>
                </a:solidFill>
                <a:latin typeface="Libre Franklin"/>
                <a:ea typeface="Libre Franklin"/>
                <a:cs typeface="Libre Franklin"/>
                <a:sym typeface="Libre Franklin"/>
              </a:rPr>
            </a:br>
            <a:r>
              <a:rPr lang="en-US" sz="2400" b="0" i="0" u="none" strike="noStrike" cap="none" dirty="0">
                <a:solidFill>
                  <a:schemeClr val="lt1"/>
                </a:solidFill>
                <a:latin typeface="Libre Franklin"/>
                <a:ea typeface="Libre Franklin"/>
                <a:cs typeface="Libre Franklin"/>
                <a:sym typeface="Libre Franklin"/>
              </a:rPr>
              <a:t>Lower the trading barrier by fractionize the asset to </a:t>
            </a:r>
            <a:r>
              <a:rPr lang="en-US" sz="2400" b="1" i="0" u="none" strike="noStrike" cap="none" dirty="0">
                <a:solidFill>
                  <a:schemeClr val="lt1"/>
                </a:solidFill>
                <a:latin typeface="Libre Franklin"/>
                <a:ea typeface="Libre Franklin"/>
                <a:cs typeface="Libre Franklin"/>
                <a:sym typeface="Libre Franklin"/>
              </a:rPr>
              <a:t>increase the market liquidity.</a:t>
            </a:r>
            <a:endParaRPr sz="2400" b="0" i="0" u="none" strike="noStrike" cap="none" dirty="0">
              <a:solidFill>
                <a:schemeClr val="lt1"/>
              </a:solidFill>
              <a:latin typeface="Libre Franklin"/>
              <a:ea typeface="Libre Franklin"/>
              <a:cs typeface="Libre Franklin"/>
              <a:sym typeface="Libre Franklin"/>
            </a:endParaRPr>
          </a:p>
          <a:p>
            <a:pPr marL="457200" marR="0" lvl="0" indent="-304800" algn="l" rtl="0">
              <a:spcBef>
                <a:spcPts val="0"/>
              </a:spcBef>
              <a:spcAft>
                <a:spcPts val="0"/>
              </a:spcAft>
              <a:buClr>
                <a:schemeClr val="dk1"/>
              </a:buClr>
              <a:buSzPts val="2400"/>
              <a:buFont typeface="Libre Franklin"/>
              <a:buNone/>
            </a:pPr>
            <a:endParaRPr sz="2400" b="0" i="0" u="none" strike="noStrike" cap="none" dirty="0">
              <a:solidFill>
                <a:schemeClr val="lt1"/>
              </a:solidFill>
              <a:latin typeface="Libre Franklin"/>
              <a:ea typeface="Libre Franklin"/>
              <a:cs typeface="Libre Franklin"/>
              <a:sym typeface="Libre Franklin"/>
            </a:endParaRPr>
          </a:p>
          <a:p>
            <a:pPr marR="0" lvl="0" algn="l" rtl="0">
              <a:spcBef>
                <a:spcPts val="0"/>
              </a:spcBef>
              <a:spcAft>
                <a:spcPts val="0"/>
              </a:spcAft>
              <a:buClr>
                <a:srgbClr val="A8FF33"/>
              </a:buClr>
              <a:buSzPts val="2800"/>
            </a:pPr>
            <a:r>
              <a:rPr lang="en-US" sz="2800" b="0" i="0" u="none" strike="noStrike" cap="none" dirty="0">
                <a:solidFill>
                  <a:srgbClr val="A8FF33"/>
                </a:solidFill>
                <a:latin typeface="Libre Franklin"/>
                <a:ea typeface="Libre Franklin"/>
                <a:cs typeface="Libre Franklin"/>
                <a:sym typeface="Libre Franklin"/>
              </a:rPr>
              <a:t>2.</a:t>
            </a:r>
            <a:r>
              <a:rPr lang="en-US" altLang="zh-CN" sz="2800" dirty="0">
                <a:solidFill>
                  <a:srgbClr val="A8FF33"/>
                </a:solidFill>
                <a:latin typeface="Libre Franklin"/>
                <a:ea typeface="Libre Franklin"/>
                <a:cs typeface="Libre Franklin"/>
                <a:sym typeface="Libre Franklin"/>
              </a:rPr>
              <a:t>Cost-saving</a:t>
            </a:r>
            <a:br>
              <a:rPr lang="en-US" sz="2400" b="0" i="0" u="none" strike="noStrike" cap="none" dirty="0">
                <a:solidFill>
                  <a:schemeClr val="lt1"/>
                </a:solidFill>
                <a:latin typeface="Libre Franklin"/>
                <a:ea typeface="Libre Franklin"/>
                <a:cs typeface="Libre Franklin"/>
                <a:sym typeface="Libre Franklin"/>
              </a:rPr>
            </a:br>
            <a:r>
              <a:rPr lang="en-US" sz="2400" b="0" i="0" u="none" strike="noStrike" cap="none" dirty="0">
                <a:solidFill>
                  <a:schemeClr val="lt1"/>
                </a:solidFill>
                <a:latin typeface="Libre Franklin"/>
                <a:ea typeface="Libre Franklin"/>
                <a:cs typeface="Libre Franklin"/>
                <a:sym typeface="Libre Franklin"/>
              </a:rPr>
              <a:t>Introduce an organic token economy to </a:t>
            </a:r>
            <a:r>
              <a:rPr lang="en-US" sz="2400" b="1" i="0" u="none" strike="noStrike" cap="none" dirty="0">
                <a:solidFill>
                  <a:schemeClr val="lt1"/>
                </a:solidFill>
                <a:latin typeface="Libre Franklin"/>
                <a:ea typeface="Libre Franklin"/>
                <a:cs typeface="Libre Franklin"/>
                <a:sym typeface="Libre Franklin"/>
              </a:rPr>
              <a:t>minimize the transaction and regulation cost</a:t>
            </a:r>
            <a:r>
              <a:rPr lang="en-US" sz="2400" b="0" i="0" u="none" strike="noStrike" cap="none" dirty="0">
                <a:solidFill>
                  <a:schemeClr val="lt1"/>
                </a:solidFill>
                <a:latin typeface="Libre Franklin"/>
                <a:ea typeface="Libre Franklin"/>
                <a:cs typeface="Libre Franklin"/>
                <a:sym typeface="Libre Franklin"/>
              </a:rPr>
              <a:t>.</a:t>
            </a:r>
            <a:endParaRPr dirty="0"/>
          </a:p>
          <a:p>
            <a:pPr marL="457200" marR="0" lvl="0" indent="-304800" algn="l" rtl="0">
              <a:spcBef>
                <a:spcPts val="0"/>
              </a:spcBef>
              <a:spcAft>
                <a:spcPts val="0"/>
              </a:spcAft>
              <a:buClr>
                <a:schemeClr val="dk1"/>
              </a:buClr>
              <a:buSzPts val="2400"/>
              <a:buFont typeface="Libre Franklin"/>
              <a:buNone/>
            </a:pPr>
            <a:endParaRPr sz="2400" b="0" i="0" u="none" strike="noStrike" cap="none" dirty="0">
              <a:solidFill>
                <a:schemeClr val="lt1"/>
              </a:solidFill>
              <a:latin typeface="Libre Franklin"/>
              <a:ea typeface="Libre Franklin"/>
              <a:cs typeface="Libre Franklin"/>
              <a:sym typeface="Libre Franklin"/>
            </a:endParaRPr>
          </a:p>
          <a:p>
            <a:pPr marR="0" lvl="0" algn="l" rtl="0">
              <a:spcBef>
                <a:spcPts val="0"/>
              </a:spcBef>
              <a:spcAft>
                <a:spcPts val="0"/>
              </a:spcAft>
              <a:buClr>
                <a:srgbClr val="A8FF33"/>
              </a:buClr>
              <a:buSzPts val="2800"/>
            </a:pPr>
            <a:r>
              <a:rPr lang="en-US" sz="2800" b="0" i="0" u="none" strike="noStrike" cap="none" dirty="0">
                <a:solidFill>
                  <a:srgbClr val="A8FF33"/>
                </a:solidFill>
                <a:latin typeface="Libre Franklin"/>
                <a:ea typeface="Libre Franklin"/>
                <a:cs typeface="Libre Franklin"/>
                <a:sym typeface="Libre Franklin"/>
              </a:rPr>
              <a:t>3.Fundraising</a:t>
            </a:r>
            <a:br>
              <a:rPr lang="en-US" sz="2400" b="0" i="0" u="none" strike="noStrike" cap="none" dirty="0">
                <a:solidFill>
                  <a:schemeClr val="lt1"/>
                </a:solidFill>
                <a:latin typeface="Libre Franklin"/>
                <a:ea typeface="Libre Franklin"/>
                <a:cs typeface="Libre Franklin"/>
                <a:sym typeface="Libre Franklin"/>
              </a:rPr>
            </a:br>
            <a:r>
              <a:rPr lang="en-US" sz="2400" b="0" i="0" u="none" strike="noStrike" cap="none" dirty="0">
                <a:solidFill>
                  <a:schemeClr val="lt1"/>
                </a:solidFill>
                <a:latin typeface="Libre Franklin"/>
                <a:ea typeface="Libre Franklin"/>
                <a:cs typeface="Libre Franklin"/>
                <a:sym typeface="Libre Franklin"/>
              </a:rPr>
              <a:t>Provide a smart and efficient platform for investor to buy energy project shares to </a:t>
            </a:r>
            <a:r>
              <a:rPr lang="en-US" sz="2400" b="1" i="0" u="none" strike="noStrike" cap="none" dirty="0">
                <a:solidFill>
                  <a:schemeClr val="lt1"/>
                </a:solidFill>
                <a:latin typeface="Libre Franklin"/>
                <a:ea typeface="Libre Franklin"/>
                <a:cs typeface="Libre Franklin"/>
                <a:sym typeface="Libre Franklin"/>
              </a:rPr>
              <a:t>promote the project fundraising.</a:t>
            </a:r>
            <a:endParaRPr dirty="0"/>
          </a:p>
          <a:p>
            <a:pPr marL="457200" marR="0" lvl="0" indent="-304800" algn="l" rtl="0">
              <a:spcBef>
                <a:spcPts val="0"/>
              </a:spcBef>
              <a:spcAft>
                <a:spcPts val="0"/>
              </a:spcAft>
              <a:buClr>
                <a:schemeClr val="dk1"/>
              </a:buClr>
              <a:buSzPts val="2400"/>
              <a:buFont typeface="Libre Franklin"/>
              <a:buNone/>
            </a:pPr>
            <a:endParaRPr sz="2400" b="0" i="0" u="none" strike="noStrike" cap="none" dirty="0">
              <a:solidFill>
                <a:schemeClr val="lt1"/>
              </a:solidFill>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0"/>
          <p:cNvSpPr txBox="1">
            <a:spLocks noGrp="1"/>
          </p:cNvSpPr>
          <p:nvPr>
            <p:ph type="title"/>
          </p:nvPr>
        </p:nvSpPr>
        <p:spPr>
          <a:xfrm>
            <a:off x="1629918" y="202845"/>
            <a:ext cx="10562082" cy="1054107"/>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3200"/>
              <a:buFont typeface="Gill Sans"/>
              <a:buNone/>
            </a:pPr>
            <a:r>
              <a:rPr lang="en-US" sz="2800" b="1" dirty="0"/>
              <a:t>Scenario 1: New Power Energy Asset Trading Platform</a:t>
            </a:r>
            <a:endParaRPr sz="2800" dirty="0"/>
          </a:p>
        </p:txBody>
      </p:sp>
      <p:sp>
        <p:nvSpPr>
          <p:cNvPr id="322" name="Google Shape;322;p10"/>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pic>
        <p:nvPicPr>
          <p:cNvPr id="323" name="Google Shape;323;p10"/>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324" name="Google Shape;324;p10"/>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sp>
        <p:nvSpPr>
          <p:cNvPr id="325" name="Google Shape;325;p10"/>
          <p:cNvSpPr/>
          <p:nvPr/>
        </p:nvSpPr>
        <p:spPr>
          <a:xfrm>
            <a:off x="4308460" y="1391236"/>
            <a:ext cx="7653541" cy="419114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Libre Franklin"/>
              <a:ea typeface="Libre Franklin"/>
              <a:cs typeface="Libre Franklin"/>
              <a:sym typeface="Libre Franklin"/>
            </a:endParaRPr>
          </a:p>
        </p:txBody>
      </p:sp>
      <p:pic>
        <p:nvPicPr>
          <p:cNvPr id="326" name="Google Shape;326;p10"/>
          <p:cNvPicPr preferRelativeResize="0"/>
          <p:nvPr/>
        </p:nvPicPr>
        <p:blipFill rotWithShape="1">
          <a:blip r:embed="rId4">
            <a:alphaModFix/>
          </a:blip>
          <a:srcRect/>
          <a:stretch/>
        </p:blipFill>
        <p:spPr>
          <a:xfrm>
            <a:off x="4308460" y="1811730"/>
            <a:ext cx="7653541" cy="3234537"/>
          </a:xfrm>
          <a:prstGeom prst="rect">
            <a:avLst/>
          </a:prstGeom>
          <a:noFill/>
          <a:ln>
            <a:noFill/>
          </a:ln>
        </p:spPr>
      </p:pic>
      <p:sp>
        <p:nvSpPr>
          <p:cNvPr id="10" name="Google Shape;301;p8">
            <a:extLst>
              <a:ext uri="{FF2B5EF4-FFF2-40B4-BE49-F238E27FC236}">
                <a16:creationId xmlns:a16="http://schemas.microsoft.com/office/drawing/2014/main" id="{2C901302-1FB9-4EFB-A81C-10BFE431CB7E}"/>
              </a:ext>
            </a:extLst>
          </p:cNvPr>
          <p:cNvSpPr txBox="1">
            <a:spLocks/>
          </p:cNvSpPr>
          <p:nvPr/>
        </p:nvSpPr>
        <p:spPr>
          <a:xfrm>
            <a:off x="562974" y="1605646"/>
            <a:ext cx="3698161" cy="32345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0000" indent="-180000">
              <a:lnSpc>
                <a:spcPct val="90000"/>
              </a:lnSpc>
              <a:buClr>
                <a:schemeClr val="lt2"/>
              </a:buClr>
              <a:buSzPts val="2000"/>
              <a:buFont typeface="Arial"/>
              <a:buChar char="•"/>
            </a:pPr>
            <a:r>
              <a:rPr lang="en-US" sz="2000" dirty="0">
                <a:solidFill>
                  <a:schemeClr val="tx2"/>
                </a:solidFill>
              </a:rPr>
              <a:t>Asset Digitization </a:t>
            </a:r>
          </a:p>
          <a:p>
            <a:pPr>
              <a:lnSpc>
                <a:spcPct val="90000"/>
              </a:lnSpc>
              <a:buClr>
                <a:schemeClr val="lt2"/>
              </a:buClr>
              <a:buSzPts val="2000"/>
            </a:pPr>
            <a:r>
              <a:rPr lang="en-US" sz="2000" dirty="0">
                <a:solidFill>
                  <a:schemeClr val="bg1"/>
                </a:solidFill>
              </a:rPr>
              <a:t>confirm asset trading rights through a set of standardized credit verification processes and mechanisms. </a:t>
            </a:r>
          </a:p>
          <a:p>
            <a:pPr>
              <a:lnSpc>
                <a:spcPct val="90000"/>
              </a:lnSpc>
              <a:buClr>
                <a:schemeClr val="lt2"/>
              </a:buClr>
              <a:buSzPts val="2000"/>
            </a:pPr>
            <a:endParaRPr lang="en-US" sz="2000" dirty="0">
              <a:solidFill>
                <a:schemeClr val="bg1"/>
              </a:solidFill>
            </a:endParaRPr>
          </a:p>
          <a:p>
            <a:pPr marL="180000" indent="-180000">
              <a:lnSpc>
                <a:spcPct val="90000"/>
              </a:lnSpc>
              <a:buClr>
                <a:schemeClr val="lt2"/>
              </a:buClr>
              <a:buSzPts val="2000"/>
              <a:buFont typeface="Arial"/>
              <a:buChar char="•"/>
            </a:pPr>
            <a:endParaRPr lang="en-US" dirty="0">
              <a:solidFill>
                <a:schemeClr val="bg1"/>
              </a:solidFill>
            </a:endParaRPr>
          </a:p>
          <a:p>
            <a:pPr marL="180000" indent="-180000">
              <a:lnSpc>
                <a:spcPct val="90000"/>
              </a:lnSpc>
              <a:spcBef>
                <a:spcPts val="600"/>
              </a:spcBef>
              <a:buClr>
                <a:schemeClr val="lt2"/>
              </a:buClr>
              <a:buSzPts val="2000"/>
              <a:buFont typeface="Arial"/>
              <a:buChar char="•"/>
            </a:pPr>
            <a:r>
              <a:rPr lang="en-US" sz="2000" dirty="0">
                <a:solidFill>
                  <a:schemeClr val="tx2"/>
                </a:solidFill>
              </a:rPr>
              <a:t>Smart Match and Trade </a:t>
            </a:r>
          </a:p>
          <a:p>
            <a:pPr>
              <a:lnSpc>
                <a:spcPct val="90000"/>
              </a:lnSpc>
              <a:spcBef>
                <a:spcPts val="600"/>
              </a:spcBef>
              <a:buClr>
                <a:schemeClr val="lt2"/>
              </a:buClr>
              <a:buSzPts val="2000"/>
            </a:pPr>
            <a:r>
              <a:rPr lang="en-US" sz="2000" dirty="0">
                <a:solidFill>
                  <a:schemeClr val="bg1"/>
                </a:solidFill>
              </a:rPr>
              <a:t>match investor and asset seller.</a:t>
            </a:r>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
          <p:cNvSpPr txBox="1">
            <a:spLocks noGrp="1"/>
          </p:cNvSpPr>
          <p:nvPr>
            <p:ph type="title"/>
          </p:nvPr>
        </p:nvSpPr>
        <p:spPr>
          <a:xfrm>
            <a:off x="1629918" y="299659"/>
            <a:ext cx="10562082" cy="1054107"/>
          </a:xfrm>
          <a:prstGeom prst="rect">
            <a:avLst/>
          </a:prstGeom>
          <a:noFill/>
          <a:ln>
            <a:noFill/>
          </a:ln>
        </p:spPr>
        <p:txBody>
          <a:bodyPr spcFirstLastPara="1" wrap="square" lIns="0" tIns="45700" rIns="0" bIns="45700" anchor="ctr" anchorCtr="0">
            <a:noAutofit/>
          </a:bodyPr>
          <a:lstStyle/>
          <a:p>
            <a:pPr lvl="0">
              <a:buSzPts val="3200"/>
            </a:pPr>
            <a:r>
              <a:rPr lang="en-US" sz="2800" b="1" dirty="0"/>
              <a:t>Scenario II: New Power Project Fundraising Platform</a:t>
            </a:r>
            <a:endParaRPr sz="4800" dirty="0"/>
          </a:p>
        </p:txBody>
      </p:sp>
      <p:sp>
        <p:nvSpPr>
          <p:cNvPr id="332" name="Google Shape;332;p11"/>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pic>
        <p:nvPicPr>
          <p:cNvPr id="333" name="Google Shape;333;p11"/>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334" name="Google Shape;334;p11"/>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pic>
        <p:nvPicPr>
          <p:cNvPr id="336" name="Google Shape;336;p11"/>
          <p:cNvPicPr preferRelativeResize="0"/>
          <p:nvPr/>
        </p:nvPicPr>
        <p:blipFill rotWithShape="1">
          <a:blip r:embed="rId4">
            <a:alphaModFix/>
          </a:blip>
          <a:srcRect/>
          <a:stretch/>
        </p:blipFill>
        <p:spPr>
          <a:xfrm>
            <a:off x="4435146" y="1757031"/>
            <a:ext cx="7522392" cy="3753328"/>
          </a:xfrm>
          <a:prstGeom prst="rect">
            <a:avLst/>
          </a:prstGeom>
          <a:noFill/>
          <a:ln>
            <a:noFill/>
          </a:ln>
        </p:spPr>
      </p:pic>
      <p:sp>
        <p:nvSpPr>
          <p:cNvPr id="9" name="Google Shape;301;p8">
            <a:extLst>
              <a:ext uri="{FF2B5EF4-FFF2-40B4-BE49-F238E27FC236}">
                <a16:creationId xmlns:a16="http://schemas.microsoft.com/office/drawing/2014/main" id="{5DFFB07A-B27D-459C-AB81-DD205656CD25}"/>
              </a:ext>
            </a:extLst>
          </p:cNvPr>
          <p:cNvSpPr txBox="1">
            <a:spLocks/>
          </p:cNvSpPr>
          <p:nvPr/>
        </p:nvSpPr>
        <p:spPr>
          <a:xfrm>
            <a:off x="736985" y="2016427"/>
            <a:ext cx="3698161" cy="3234537"/>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0000" indent="-180000">
              <a:lnSpc>
                <a:spcPct val="90000"/>
              </a:lnSpc>
              <a:buClr>
                <a:schemeClr val="lt2"/>
              </a:buClr>
              <a:buSzPts val="2000"/>
              <a:buFont typeface="Arial"/>
              <a:buChar char="•"/>
            </a:pPr>
            <a:r>
              <a:rPr lang="en-US" sz="2000" dirty="0">
                <a:solidFill>
                  <a:schemeClr val="tx2"/>
                </a:solidFill>
              </a:rPr>
              <a:t>Projects </a:t>
            </a:r>
            <a:r>
              <a:rPr lang="en-US" sz="2000" dirty="0">
                <a:solidFill>
                  <a:schemeClr val="bg1"/>
                </a:solidFill>
              </a:rPr>
              <a:t>must meet strict approval standards. </a:t>
            </a:r>
            <a:r>
              <a:rPr lang="en-US" sz="2000" dirty="0">
                <a:solidFill>
                  <a:schemeClr val="tx2"/>
                </a:solidFill>
              </a:rPr>
              <a:t>Investors</a:t>
            </a:r>
            <a:r>
              <a:rPr lang="en-US" sz="2000" dirty="0">
                <a:solidFill>
                  <a:schemeClr val="bg1"/>
                </a:solidFill>
              </a:rPr>
              <a:t> must obtain a valid equity stake in the funded equity.</a:t>
            </a:r>
          </a:p>
          <a:p>
            <a:pPr marL="180000" indent="-180000">
              <a:lnSpc>
                <a:spcPct val="90000"/>
              </a:lnSpc>
              <a:buClr>
                <a:schemeClr val="lt2"/>
              </a:buClr>
              <a:buSzPts val="2000"/>
              <a:buFont typeface="Arial"/>
              <a:buChar char="•"/>
            </a:pPr>
            <a:endParaRPr lang="en-US" sz="2000" dirty="0">
              <a:solidFill>
                <a:schemeClr val="bg1"/>
              </a:solidFill>
            </a:endParaRPr>
          </a:p>
          <a:p>
            <a:pPr marL="180000" indent="-180000">
              <a:lnSpc>
                <a:spcPct val="90000"/>
              </a:lnSpc>
              <a:buClr>
                <a:schemeClr val="lt2"/>
              </a:buClr>
              <a:buSzPts val="2000"/>
              <a:buFont typeface="Arial"/>
              <a:buChar char="•"/>
            </a:pPr>
            <a:endParaRPr lang="en-US" sz="2000" dirty="0">
              <a:solidFill>
                <a:schemeClr val="bg1"/>
              </a:solidFill>
            </a:endParaRPr>
          </a:p>
          <a:p>
            <a:pPr marL="180000" indent="-180000">
              <a:lnSpc>
                <a:spcPct val="90000"/>
              </a:lnSpc>
              <a:buClr>
                <a:schemeClr val="lt2"/>
              </a:buClr>
              <a:buSzPts val="2000"/>
              <a:buFont typeface="Arial"/>
              <a:buChar char="•"/>
            </a:pPr>
            <a:r>
              <a:rPr lang="en-US" sz="2000" dirty="0">
                <a:solidFill>
                  <a:schemeClr val="bg1"/>
                </a:solidFill>
              </a:rPr>
              <a:t>Guarantees timely disclosure of project information through </a:t>
            </a:r>
            <a:r>
              <a:rPr lang="en-US" sz="2000" dirty="0">
                <a:solidFill>
                  <a:schemeClr val="tx2"/>
                </a:solidFill>
              </a:rPr>
              <a:t>smart contracts </a:t>
            </a:r>
            <a:r>
              <a:rPr lang="en-US" sz="2000" dirty="0">
                <a:solidFill>
                  <a:schemeClr val="bg1"/>
                </a:solidFill>
              </a:rPr>
              <a:t>as well as identifies and mitigates red flags through big data technology.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2"/>
          <p:cNvSpPr txBox="1">
            <a:spLocks noGrp="1"/>
          </p:cNvSpPr>
          <p:nvPr>
            <p:ph type="title"/>
          </p:nvPr>
        </p:nvSpPr>
        <p:spPr>
          <a:xfrm>
            <a:off x="433790" y="1197067"/>
            <a:ext cx="6292977" cy="7826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Gill Sans"/>
              <a:buNone/>
            </a:pPr>
            <a:r>
              <a:rPr lang="en-US" sz="3600" dirty="0"/>
              <a:t>The Role of New Power Coin?</a:t>
            </a:r>
            <a:endParaRPr dirty="0"/>
          </a:p>
        </p:txBody>
      </p:sp>
      <p:sp>
        <p:nvSpPr>
          <p:cNvPr id="342" name="Google Shape;342;p12"/>
          <p:cNvSpPr txBox="1">
            <a:spLocks noGrp="1"/>
          </p:cNvSpPr>
          <p:nvPr>
            <p:ph type="body" idx="2"/>
          </p:nvPr>
        </p:nvSpPr>
        <p:spPr>
          <a:xfrm>
            <a:off x="807037" y="2239942"/>
            <a:ext cx="5288963" cy="3413446"/>
          </a:xfrm>
          <a:prstGeom prst="rect">
            <a:avLst/>
          </a:prstGeom>
          <a:noFill/>
          <a:ln>
            <a:noFill/>
          </a:ln>
        </p:spPr>
        <p:txBody>
          <a:bodyPr spcFirstLastPara="1" wrap="square" lIns="0" tIns="45700" rIns="91425" bIns="45700" anchor="t" anchorCtr="0">
            <a:normAutofit fontScale="92500" lnSpcReduction="10000"/>
          </a:bodyPr>
          <a:lstStyle/>
          <a:p>
            <a:pPr marL="342900" lvl="0" indent="-342900">
              <a:lnSpc>
                <a:spcPct val="80000"/>
              </a:lnSpc>
              <a:spcBef>
                <a:spcPts val="0"/>
              </a:spcBef>
              <a:buSzPts val="2405"/>
            </a:pPr>
            <a:r>
              <a:rPr lang="en-US" sz="2800" dirty="0"/>
              <a:t>we issue the New Power Coin(NPC) for our energy asset trade settlement. </a:t>
            </a:r>
          </a:p>
          <a:p>
            <a:pPr marL="342900" lvl="0" indent="-342900">
              <a:lnSpc>
                <a:spcPct val="80000"/>
              </a:lnSpc>
              <a:spcBef>
                <a:spcPts val="0"/>
              </a:spcBef>
              <a:buSzPts val="2405"/>
            </a:pPr>
            <a:endParaRPr lang="en-US" sz="2800" dirty="0">
              <a:solidFill>
                <a:srgbClr val="A8FF33"/>
              </a:solidFill>
            </a:endParaRPr>
          </a:p>
          <a:p>
            <a:pPr marL="342900" lvl="0" indent="-342900">
              <a:lnSpc>
                <a:spcPct val="80000"/>
              </a:lnSpc>
              <a:spcBef>
                <a:spcPts val="0"/>
              </a:spcBef>
              <a:buSzPts val="2405"/>
            </a:pPr>
            <a:r>
              <a:rPr lang="en-US" sz="2405" dirty="0">
                <a:solidFill>
                  <a:srgbClr val="A8FF33"/>
                </a:solidFill>
              </a:rPr>
              <a:t>Problem of Central Clearing</a:t>
            </a:r>
            <a:br>
              <a:rPr lang="en-US" sz="1850" dirty="0"/>
            </a:br>
            <a:r>
              <a:rPr lang="en-US" sz="1850" dirty="0"/>
              <a:t>Traditional trade settlement relies on banks and clearing house which incurs a lot of cost on financial and logistical perspective. </a:t>
            </a:r>
            <a:endParaRPr dirty="0"/>
          </a:p>
          <a:p>
            <a:pPr marL="342900" lvl="0" indent="-225425" algn="l" rtl="0">
              <a:lnSpc>
                <a:spcPct val="80000"/>
              </a:lnSpc>
              <a:spcBef>
                <a:spcPts val="600"/>
              </a:spcBef>
              <a:spcAft>
                <a:spcPts val="0"/>
              </a:spcAft>
              <a:buSzPts val="1850"/>
              <a:buNone/>
            </a:pPr>
            <a:endParaRPr sz="1850" dirty="0"/>
          </a:p>
          <a:p>
            <a:pPr marL="342900" lvl="0" indent="-342900" algn="l" rtl="0">
              <a:lnSpc>
                <a:spcPct val="80000"/>
              </a:lnSpc>
              <a:spcBef>
                <a:spcPts val="600"/>
              </a:spcBef>
              <a:spcAft>
                <a:spcPts val="0"/>
              </a:spcAft>
              <a:buSzPts val="2405"/>
              <a:buChar char="•"/>
            </a:pPr>
            <a:r>
              <a:rPr lang="en-US" sz="2405" dirty="0">
                <a:solidFill>
                  <a:srgbClr val="A8FF33"/>
                </a:solidFill>
              </a:rPr>
              <a:t>NPC Settlement</a:t>
            </a:r>
            <a:br>
              <a:rPr lang="en-US" sz="1850" dirty="0"/>
            </a:br>
            <a:r>
              <a:rPr lang="en-US" sz="1850" dirty="0"/>
              <a:t>A lot of big firms are already on the way to explore a new token economy for trade settlement like JP Morgan creating JPM Coin and Libra for Facebook.  </a:t>
            </a:r>
            <a:endParaRPr dirty="0"/>
          </a:p>
          <a:p>
            <a:pPr marL="342900" lvl="0" indent="-342900" algn="l" rtl="0">
              <a:lnSpc>
                <a:spcPct val="80000"/>
              </a:lnSpc>
              <a:spcBef>
                <a:spcPts val="600"/>
              </a:spcBef>
              <a:spcAft>
                <a:spcPts val="0"/>
              </a:spcAft>
              <a:buSzPts val="1850"/>
              <a:buChar char="•"/>
            </a:pPr>
            <a:endParaRPr sz="1295" dirty="0"/>
          </a:p>
        </p:txBody>
      </p:sp>
      <p:sp>
        <p:nvSpPr>
          <p:cNvPr id="343" name="Google Shape;343;p12"/>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344" name="Google Shape;344;p12"/>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345" name="Google Shape;345;p12"/>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pic>
        <p:nvPicPr>
          <p:cNvPr id="346" name="Google Shape;346;p12"/>
          <p:cNvPicPr preferRelativeResize="0"/>
          <p:nvPr/>
        </p:nvPicPr>
        <p:blipFill rotWithShape="1">
          <a:blip r:embed="rId4">
            <a:alphaModFix/>
          </a:blip>
          <a:srcRect l="44902"/>
          <a:stretch/>
        </p:blipFill>
        <p:spPr>
          <a:xfrm>
            <a:off x="6972300" y="128587"/>
            <a:ext cx="5130927" cy="660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title"/>
          </p:nvPr>
        </p:nvSpPr>
        <p:spPr>
          <a:xfrm>
            <a:off x="3429000" y="246091"/>
            <a:ext cx="8964930" cy="1054107"/>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3200"/>
              <a:buFont typeface="Gill Sans"/>
              <a:buNone/>
            </a:pPr>
            <a:r>
              <a:rPr lang="en-US" sz="3200" b="1"/>
              <a:t>New Power Token Economy</a:t>
            </a:r>
            <a:endParaRPr sz="3200"/>
          </a:p>
        </p:txBody>
      </p:sp>
      <p:sp>
        <p:nvSpPr>
          <p:cNvPr id="352" name="Google Shape;352;p13"/>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pic>
        <p:nvPicPr>
          <p:cNvPr id="353" name="Google Shape;353;p13"/>
          <p:cNvPicPr preferRelativeResize="0"/>
          <p:nvPr/>
        </p:nvPicPr>
        <p:blipFill rotWithShape="1">
          <a:blip r:embed="rId3">
            <a:alphaModFix/>
          </a:blip>
          <a:srcRect r="78126"/>
          <a:stretch/>
        </p:blipFill>
        <p:spPr>
          <a:xfrm>
            <a:off x="422761" y="5969076"/>
            <a:ext cx="596142" cy="514533"/>
          </a:xfrm>
          <a:prstGeom prst="rect">
            <a:avLst/>
          </a:prstGeom>
          <a:noFill/>
          <a:ln>
            <a:noFill/>
          </a:ln>
        </p:spPr>
      </p:pic>
      <p:sp>
        <p:nvSpPr>
          <p:cNvPr id="354" name="Google Shape;354;p13"/>
          <p:cNvSpPr txBox="1">
            <a:spLocks noGrp="1"/>
          </p:cNvSpPr>
          <p:nvPr>
            <p:ph type="ftr" idx="11"/>
          </p:nvPr>
        </p:nvSpPr>
        <p:spPr>
          <a:xfrm>
            <a:off x="927463" y="6024527"/>
            <a:ext cx="2048691" cy="4590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Limelight"/>
                <a:ea typeface="Limelight"/>
                <a:cs typeface="Limelight"/>
                <a:sym typeface="Limelight"/>
              </a:rPr>
              <a:t>NEW POWER</a:t>
            </a:r>
            <a:endParaRPr/>
          </a:p>
        </p:txBody>
      </p:sp>
      <p:sp>
        <p:nvSpPr>
          <p:cNvPr id="355" name="Google Shape;355;p13"/>
          <p:cNvSpPr/>
          <p:nvPr/>
        </p:nvSpPr>
        <p:spPr>
          <a:xfrm>
            <a:off x="702455" y="1179807"/>
            <a:ext cx="10889470" cy="472270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Libre Franklin"/>
              <a:ea typeface="Libre Franklin"/>
              <a:cs typeface="Libre Franklin"/>
              <a:sym typeface="Libre Franklin"/>
            </a:endParaRPr>
          </a:p>
        </p:txBody>
      </p:sp>
      <p:pic>
        <p:nvPicPr>
          <p:cNvPr id="356" name="Google Shape;356;p13"/>
          <p:cNvPicPr preferRelativeResize="0"/>
          <p:nvPr/>
        </p:nvPicPr>
        <p:blipFill rotWithShape="1">
          <a:blip r:embed="rId4">
            <a:alphaModFix/>
          </a:blip>
          <a:srcRect/>
          <a:stretch/>
        </p:blipFill>
        <p:spPr>
          <a:xfrm>
            <a:off x="1557337" y="1240002"/>
            <a:ext cx="9077325" cy="4602311"/>
          </a:xfrm>
          <a:prstGeom prst="rect">
            <a:avLst/>
          </a:prstGeom>
          <a:noFill/>
          <a:ln>
            <a:noFill/>
          </a:ln>
        </p:spPr>
      </p:pic>
    </p:spTree>
  </p:cSld>
  <p:clrMapOvr>
    <a:masterClrMapping/>
  </p:clrMapOvr>
</p:sld>
</file>

<file path=ppt/theme/theme1.xml><?xml version="1.0" encoding="utf-8"?>
<a:theme xmlns:a="http://schemas.openxmlformats.org/drawingml/2006/main" name="Office 主题​​">
  <a:themeElements>
    <a:clrScheme name="Custom 24">
      <a:dk1>
        <a:srgbClr val="000000"/>
      </a:dk1>
      <a:lt1>
        <a:srgbClr val="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1730</Words>
  <Application>Microsoft Office PowerPoint</Application>
  <PresentationFormat>Widescreen</PresentationFormat>
  <Paragraphs>186</Paragraphs>
  <Slides>20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Gill Sans</vt:lpstr>
      <vt:lpstr>Noto Sans Symbols</vt:lpstr>
      <vt:lpstr>Courier New</vt:lpstr>
      <vt:lpstr>Libre Franklin</vt:lpstr>
      <vt:lpstr>Calibri</vt:lpstr>
      <vt:lpstr>Arial</vt:lpstr>
      <vt:lpstr>Limelight</vt:lpstr>
      <vt:lpstr>Office 主题​​</vt:lpstr>
      <vt:lpstr>New Power Blockchain</vt:lpstr>
      <vt:lpstr>Renewable Energy Market</vt:lpstr>
      <vt:lpstr>PowerPoint Presentation</vt:lpstr>
      <vt:lpstr>Renewable energy assets remain poorly capitalized</vt:lpstr>
      <vt:lpstr>New Power Protocol</vt:lpstr>
      <vt:lpstr>Scenario 1: New Power Energy Asset Trading Platform</vt:lpstr>
      <vt:lpstr>Scenario II: New Power Project Fundraising Platform</vt:lpstr>
      <vt:lpstr>The Role of New Power Coin?</vt:lpstr>
      <vt:lpstr>New Power Token Economy</vt:lpstr>
      <vt:lpstr>PowerPoint Presentation</vt:lpstr>
      <vt:lpstr>New Power Blockchain</vt:lpstr>
      <vt:lpstr>This is a platform </vt:lpstr>
      <vt:lpstr>Keyword: Connect</vt:lpstr>
      <vt:lpstr>New Power Roadmap</vt:lpstr>
      <vt:lpstr>New Power Chain Team &amp; Partners</vt:lpstr>
      <vt:lpstr>Our Chinese Partner –        NP Ledger Tech Co. Ltd. </vt:lpstr>
      <vt:lpstr>NP Ledger Tech –  PV Power Station</vt:lpstr>
      <vt:lpstr>PowerPoint Presentation</vt:lpstr>
      <vt:lpstr>How Can New Power Chain Help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Power Blockchain</dc:title>
  <cp:lastModifiedBy>孟琦 王昭</cp:lastModifiedBy>
  <cp:revision>49</cp:revision>
  <dcterms:created xsi:type="dcterms:W3CDTF">2019-11-26T12:22:33Z</dcterms:created>
  <dcterms:modified xsi:type="dcterms:W3CDTF">2020-01-18T13:55:55Z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